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20.xml" ContentType="application/inkml+xml"/>
  <Override PartName="/ppt/ink/ink21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2" r:id="rId1"/>
    <p:sldMasterId id="2147483808" r:id="rId2"/>
    <p:sldMasterId id="2147483820" r:id="rId3"/>
    <p:sldMasterId id="2147483906" r:id="rId4"/>
  </p:sldMasterIdLst>
  <p:notesMasterIdLst>
    <p:notesMasterId r:id="rId69"/>
  </p:notesMasterIdLst>
  <p:handoutMasterIdLst>
    <p:handoutMasterId r:id="rId70"/>
  </p:handoutMasterIdLst>
  <p:sldIdLst>
    <p:sldId id="276" r:id="rId5"/>
    <p:sldId id="277" r:id="rId6"/>
    <p:sldId id="575" r:id="rId7"/>
    <p:sldId id="760" r:id="rId8"/>
    <p:sldId id="767" r:id="rId9"/>
    <p:sldId id="754" r:id="rId10"/>
    <p:sldId id="753" r:id="rId11"/>
    <p:sldId id="755" r:id="rId12"/>
    <p:sldId id="762" r:id="rId13"/>
    <p:sldId id="763" r:id="rId14"/>
    <p:sldId id="764" r:id="rId15"/>
    <p:sldId id="765" r:id="rId16"/>
    <p:sldId id="694" r:id="rId17"/>
    <p:sldId id="695" r:id="rId18"/>
    <p:sldId id="697" r:id="rId19"/>
    <p:sldId id="801" r:id="rId20"/>
    <p:sldId id="699" r:id="rId21"/>
    <p:sldId id="708" r:id="rId22"/>
    <p:sldId id="709" r:id="rId23"/>
    <p:sldId id="802" r:id="rId24"/>
    <p:sldId id="803" r:id="rId25"/>
    <p:sldId id="710" r:id="rId26"/>
    <p:sldId id="711" r:id="rId27"/>
    <p:sldId id="712" r:id="rId28"/>
    <p:sldId id="713" r:id="rId29"/>
    <p:sldId id="718" r:id="rId30"/>
    <p:sldId id="769" r:id="rId31"/>
    <p:sldId id="724" r:id="rId32"/>
    <p:sldId id="725" r:id="rId33"/>
    <p:sldId id="726" r:id="rId34"/>
    <p:sldId id="727" r:id="rId35"/>
    <p:sldId id="729" r:id="rId36"/>
    <p:sldId id="730" r:id="rId37"/>
    <p:sldId id="771" r:id="rId38"/>
    <p:sldId id="772" r:id="rId39"/>
    <p:sldId id="773" r:id="rId40"/>
    <p:sldId id="774" r:id="rId41"/>
    <p:sldId id="775" r:id="rId42"/>
    <p:sldId id="776" r:id="rId43"/>
    <p:sldId id="777" r:id="rId44"/>
    <p:sldId id="778" r:id="rId45"/>
    <p:sldId id="779" r:id="rId46"/>
    <p:sldId id="780" r:id="rId47"/>
    <p:sldId id="810" r:id="rId48"/>
    <p:sldId id="781" r:id="rId49"/>
    <p:sldId id="782" r:id="rId50"/>
    <p:sldId id="811" r:id="rId51"/>
    <p:sldId id="812" r:id="rId52"/>
    <p:sldId id="813" r:id="rId53"/>
    <p:sldId id="815" r:id="rId54"/>
    <p:sldId id="784" r:id="rId55"/>
    <p:sldId id="785" r:id="rId56"/>
    <p:sldId id="786" r:id="rId57"/>
    <p:sldId id="787" r:id="rId58"/>
    <p:sldId id="788" r:id="rId59"/>
    <p:sldId id="789" r:id="rId60"/>
    <p:sldId id="805" r:id="rId61"/>
    <p:sldId id="756" r:id="rId62"/>
    <p:sldId id="741" r:id="rId63"/>
    <p:sldId id="742" r:id="rId64"/>
    <p:sldId id="745" r:id="rId65"/>
    <p:sldId id="757" r:id="rId66"/>
    <p:sldId id="800" r:id="rId67"/>
    <p:sldId id="471" r:id="rId6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0929"/>
  </p:normalViewPr>
  <p:slideViewPr>
    <p:cSldViewPr>
      <p:cViewPr varScale="1">
        <p:scale>
          <a:sx n="71" d="100"/>
          <a:sy n="71" d="100"/>
        </p:scale>
        <p:origin x="117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23B7232-710D-494E-88C7-F703C04F40C2}" type="datetimeFigureOut">
              <a:rPr lang="en-US" smtClean="0"/>
              <a:pPr>
                <a:defRPr/>
              </a:pPr>
              <a:t>4/12/2020</a:t>
            </a:fld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96DCEF7-9E9F-4185-8062-A1F4E6576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976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2T05:00:26.5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21109 7789 0,'50'0'141,"74"24"-125,149 100-1,-199-49 1,25-1-16,75 50 15,0 25 1,-50-50-16,-50-49 16,-49-25-1,0 0-15,24-1 16,-49 1-16,25 0 16,0 0-1,-25 0 1,25-25-1,-25-25 298,24 25-297,1-25-1,0-25 16,0 26-31,0-1 16,-1-25 0,-24 25-16,50-24 15,0-50 1,74 49-16,-25-24 16,0-26-1,0 26-15,1-50 16,-1-25-1,-25 25-15,-24 74 16,-25 1 0,24-26-1,-24 26 1,0-1-16,24 25 16,-24 1-1,0 24-15</inkml:trace>
  <inkml:trace contextRef="#ctx0" brushRef="#br0" timeOffset="7594.3009">21258 7590 0,'-25'0'156,"-24"0"-140,-1 0 15,25 0-15,-24 0-16,24 0 15,0 0-15,-25 25 16,26-25 0,-1 0 15,0 0 0,25 25 63,0 0 93,25-25-155,-25 24-32,0 1 15,25 0 1,-25 0-16,24 0 15,-24-1 1,0 1 0,25 0-1,-25 0-15,25 0 32,0-25 14,0 24-30,-1 1 0,-24 0 15,0 0-15,25-25-1</inkml:trace>
  <inkml:trace contextRef="#ctx0" brushRef="#br0" timeOffset="9732.3164">23317 7293 0,'0'24'141,"49"-24"-126,26-49 1,49-50-16,-75 49 16,1 50-1,-25 0-15,-25-25 16,49 0 0,1 25-1,-25 0 1,0 0 46,-1 0-30,1 0 46,-25 25-16,-25-25-46,25 25-1,0 0 17,-24-25-17,24 25 1,0-1 0,0 1-1,-50 0 1,50 0-1,0 0 1,-25-1-16,25 1 16,-25 25-1,25-1 1,0-24 0,0 0 15,0 25-16,-24-26 1,24 26 15,0-25-15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2T05:17:52.9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2233 6127 0,'49'0'187,"1"0"-187,0 0 31,-26 0-31,1 0 16,0 0 0,25 0-16,-26 0 15,1 0 1,50 25 0,-26-1-16,-24-24 15,0 0 1,0 0-16,-1 0 31,1 0-15,0 25-1,0-25 17,0 0-1,-1 0-31,1 0 31,0 0 32,0 0 15,0 0 219,24 0-282,1 0 1,24 0-16,1 0 15,-1 0 1,1 0 0,49 0-16,-25 0 15,-25 0 1,-49 0-16,0 0 16,0 0 62,-1 0-47</inkml:trace>
  <inkml:trace contextRef="#ctx0" brushRef="#br0" timeOffset="7601.0861">12924 6102 0,'24'0'156,"1"25"-140,0-25 15,0 0-15,0 25-16,24-25 15,1 24-15,24-24 16,-49 0 0,25 0-1,-26 25 1,1-25 15,25 0-31,-1 0 31,-24 0-15,25 25 0,-25-25-1,24 0-15,-24 0 16,25 0 0,-25 0-1,-1 0-15,1 0 16,0 0 15,0 0-31,0 0 16,-1 0 31,-24-25-16,0 0 250,25 25-265,0 0-1,0-24 1,74 24 15,50 0-31,99 0 16,124 0-1,-298 0-15,1 0 16,49 0-16,-25 0 16,0 24-1,0 1 48,-49-25-63,49 0 15,-49 0 1,-25 0-16,-1-25 281,1 25-265,25-24-16,74 24 16,50 0-1,74 0-15,-50 49 16,25-24-1,-49 0-15,-50 0 16,-74-25 0,-26 24-16,1-24 15,25 0-15,-25 0 32,-1 0-17,1 0 1,0 0-16,0 0 359,0 0-343,24 0-16,26 0 15,24 0 1,50 0-16,-100 0 16,-24 0-1,25 0-15,-25 0 32,-1 0-32,1 0 15,0 0 16,0 0-31,0 0 63,-1 0 281,-24-24-313,25 24-31,25-25 16,-1 0-1,75 0 1,-24 0-16,24 25 15,-25 0 1,-50 0 0,-24 0-16,0 0 15,0 0 17,0 0 46,-1 0 15,1 0-61,0 0 30,25 0-46,-26 0-1,26 0 1,25-24 0,-51 24-16,1 0 15,0-25-15,25 25 16,-26 0 0,1-25-1,0 25 1,25-25-16,-26 0 15,1 25 1,25 0-16,-25 0 31,-1 0 297,51-24-312,49 24-16,0 0 16,25 0-1,-50 0-15,-49 0 16,-1 0-16,-24 0 16,25 0-1,-26 0 1,1 0-1,0 24-15,0-24 16,0 0 0,-1 0-1,1 0-15,0 0 32,0 0-32,0 0 15,-1 0 16,1 0-15,0 0 0,0 0 15,0 0 0,-1 0 0,1 0-31,0 0 16,0 0 31,0 0-47,-1 0 16,-24 25-1,25-25 1,0 0-16,0 0 31,0 0 0,-1 0 32</inkml:trace>
  <inkml:trace contextRef="#ctx0" brushRef="#br0" timeOffset="10336.4698">472 5581 0,'0'25'156,"24"-25"-156,1 49 16,25 1 0,-50-25-16,25 24 15,-1-49 1,-24 25-16,25 0 31,-25 0-15,25 0 15,0-25 32,0 0-48,-1 0 1,51 0-1,-25 0-15,24-25 16,25-50 0,25 51-16,-74-26 15,74 25-15,0-24 16,49-26 0,-148 75-1,0 0-15,25-49 16,-1 49-16,-24 0 15,-25-25 1,25 25 0,0 0-16,0 0 15,-1 0 17,1 0 61</inkml:trace>
  <inkml:trace contextRef="#ctx0" brushRef="#br0" timeOffset="17249.2374">17438 7069 0,'50'0'156,"24"0"-140,0 0-16,1 0 15,-25 0 1,-1 0-16,-24 0 16,0 0-1,0 0-15,-1 0 78,-73 0 1,-50 50-64,-75-25-15,-49 0 16,24-25-16,50 0 15,50 0 1,25 0 0,24 0-16,25 0 15,-24 0-15,74 0 94,-1 0-94,1-25 16,25 25-1,-1 0-15,26 0 16,74 0 0,24 0-16,1 25 15,-75-25 1,-49 0-16,24 0 15,-49 0 1,0 0 0,0 0-16,-1 0 31,-48 0 78,-26 0-77,0 49-32,1-49 15,-51 25-15,-73 0 16,49 0-1,-50-25-15,100 0 16,24 0 0,25 0-1,100 0 48,-26 0-48,26 0 1,49-25-16,0 25 16,-50 0-16,1-25 15,-1 25 1,0 0-16,-24 0 16,0 0-1,-25 0 1,-1 0-1,-48 0 126,-1 0-141,-25 0 16,-24 0-1,-26 0-15,-48 0 16,73 0-16,50 0 16,-24 0-1,24 0-15,0 0 16,50 0 46,0 0-46,0 0 0,24 0-16,-24 0 15,25 0 1,-1-25-1,26 25-15,-26 0 16,1-25 0,-25 25-16,24 0 15,1 0 1</inkml:trace>
  <inkml:trace contextRef="#ctx0" brushRef="#br0" timeOffset="31978.7712">17661 7838 0,'0'-25'156,"25"25"-140,0 0-1,25 0-15,-1 0 16,1 0 0,49 0-16,0 25 15,-24-25 1,-1 25-16,-24-25 16,-26 0-16,1 0 15,0 0 1</inkml:trace>
  <inkml:trace contextRef="#ctx0" brushRef="#br0" timeOffset="36376.1375">17686 8830 0,'50'0'172,"-1"0"-172,1 0 16,0 0-16,49 0 15,-50 0 1,1 25-16,-25-25 16,24 25-1,1-25-15,-25 0 16,24 0 0,-24 0 15,0 0 16,0 0-16</inkml:trace>
  <inkml:trace contextRef="#ctx0" brushRef="#br0" timeOffset="66955.8063">5408 10517 0,'49'-25'172,"100"-49"-172,50 24 16,98 26-1,1 24-15,-75 0 16,-24 0-16,123-25 31,-247 25-31,-26 0 0,100-25 16,-50 25-1,-74 0 1,0 0-16,0 0 16,-1 0-1,1 0 1</inkml:trace>
  <inkml:trace contextRef="#ctx0" brushRef="#br0" timeOffset="71836.9546">2382 12526 0,'24'0'141,"1"-24"-141,0-1 16,25 25-1,98 0 1,51 0-16,-25-25 15,-1 25 1,-24 0-16,-75 0 16,-49 0-1,50 0-15,-26 25 16,-24-25 0,0 0-16,0 0 15,-1 0 1,26 0-16,0 0 15,-26 0-15,26 0 16,-25 25 0,74-25-16,0 0 15,25 0 1,-49 0-16,-50 0 16,-1 0-1,1 0-15,0 0 16,0 0-16,0 0 31</inkml:trace>
  <inkml:trace contextRef="#ctx0" brushRef="#br0" timeOffset="76586.3315">10617 13494 0,'25'0'188,"74"0"-173,50 0-15,24 0 16,26 25-1,24-1 1,25 26-16,-74 0 16,-26-1-16,-73-24 15,-26-25-15,-24 0 16,0 0 0,0 0-16,0 25 15,24-25-15,-24 0 16,0 0 15,0 0-31,-1 0 31,1 0-15,0 0-16,0 0 16,-25-25-1,25 25 251,24 0-251,75-25-15,50 0 16,24 1 0,75 24-16,-25 0 15,-74 0-15,-25-25 16,-50 25-16,0 0 16,0 0-1,1 0-15,24 0 16,-50 0-1,25-25-15,-74 0 16,0 25 0,0 0-1,0 0 1,-1 0 0,1-25-1,0 25 1,0 0 234,-25-24-235,49-1 1,51 0 0,98 0-16,25-24 15,-49-1 1,0 25-16,-26 0 16,51 1-1,-50-1-15,-50 25 16,-25-25-16,-24 25 15,-25 0 1,24-25-16,-24 25 31,0 0-15,0 0 0,-1 0 15,1 0 0</inkml:trace>
  <inkml:trace contextRef="#ctx0" brushRef="#br0" timeOffset="80656.9597">4118 14436 0,'0'-24'172,"25"24"-141,24-25-31,100 25 16,74-25-16,75 25 16,-25 0-1,25 25-15,98 49 16,-346-74 0,-25 0-1,24 0-15,-24 0 16,0 0-1,0 0 17,0 0 46</inkml:trace>
  <inkml:trace contextRef="#ctx0" brushRef="#br0" timeOffset="84639.3038">7243 14362 0,'50'0'250,"74"0"-234,25-25-16,49 25 15,50 0 1,50 0-16,0 25 15,-75 0-15,-25 0 16,-24-1 0,0 1-16,-26-25 15,-73 0-15,-50 0 16,-1 0 0,1 0 15,0 0 16,25 0 78,-50 25-110,24-25 17,1 0-17,0 0 16,0 0 1,0 0 77</inkml:trace>
  <inkml:trace contextRef="#ctx0" brushRef="#br0" timeOffset="87516.1186">5433 12030 0,'0'25'187,"0"25"-171,49 24-16,-24-24 16,-25-1-16,25-24 15,-25 0 1,0 0 15,25-25 63,-1 0-79,1-50 1,25 1 0,49-51-1,0-24 1,75-25-16,124-173 16,-199 248-1,0-26-15,50 26 16,-25 0-16,-99 49 15,49 25 1,-49-25 0,0 25-16,-1 0 15,1 0 32,-50 0 609</inkml:trace>
  <inkml:trace contextRef="#ctx0" brushRef="#br0" timeOffset="109766.6798">2977 15776 0,'25'0'187,"-25"-25"-187,25 25 16,-1 0-1,26-25-15,148-24 16,-49 49 0,25 0-16,49 0 15,0 0 1,125 0-1,-200 0-15,1 24 16,25 1-16,-25 0 16,-75 0-16,-24 0 15,-1-25 1,26 24-16,-26-24 16,-24 0-1,0 0-15,0 0 16,0 0 281,-1-24-282,175-26-15,49 0 16,248-49 0,-50 25-1,-123 24-15,-100 25 16,0 25-1,-24 0-15,-75 0 16,0 0-16,0 0 16,-50 0-1,50 0 1,-49 0-16,-26-24 16,-24 24-1,0 0-15,-25-25 16,25 25 281,24-50-297,51 25 15,48 0 1,-73 1-16,-26 24 16,51-25-1,73 0 1,26 0-16,-26 25 15,-49 0-15,-74 0 16,24 25-16,-24-25 16,-25 25-1,0-25-15,24 25 16,-24-1 0,0-24-16,24 0 15,-24 0 1,-25 25-1,0 0 157,0 0-140,0 0-17,0 0 48</inkml:trace>
  <inkml:trace contextRef="#ctx0" brushRef="#br0" timeOffset="112670.0644">571 9649 0,'0'25'172,"-50"99"-172,-24 174 16,-25 222-1,-50 150-15,-50-50 16,26-148-16,-1 24 16,50-149-16,74-25 15,1 1 1,-1-75 0,1 174-1,49-323 1,0 0-1,-25-49 1,25-26 0,0 1-1,0 0 142,25 0-95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2T05:20:44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10145 15205 0,'0'-25'125,"25"25"-109,25 0-16,24 0 15,75 0-15,-50 25 16,50 0-1,-50-25-15,1 0 16,-1 0 0,-25 0-1,50 0-15,199 0 16,-249 0-16,-24 0 16,-1 0-1,1-25-15,0 0 16,24 25-1,0 0 1,-24 0-16,0 0 16,-1 0-1,1 0-15,-25 0 16,-1 0 0,1 0 30,-25-24 220,25-1-250,25 25-1,-1-25 1,26 25 0,49 0-16,25 0 15,-75 25-15,-24-25 16,-1 0-16,-24 0 15,0 0 1,0 0-16,49 0 16,-24 0-1,49 0 1,0 0-16,-25 0 16,-49 0-1,0 0-15,0 0 31,0 0 1,-1-25 233,1 25-249,0-25-16,25 25 16,-25 0-1,74 0-15,0 0 16,25 25-1,-25-25-15,-24 0 16,-26 0-16,-24 0 16,25 0-1,-1 0 1,26 25-16,-1-25 16,25 0-1,-24 0-15,-26 0 16,-24 0-16,0 0 15,0 0 1,0 0 0,-25 25-1,24-25 1,1 0-16,0 0 312,0 0-280,24 0-17,1-25-15,0 25 16,24 0 0,0 0-1,-24 0-15,24 0 16,-24 0-16,24 0 15,-24 0 1,-25 0-16,0 0 16,24 0-1,-24 0-15,0 0 16,24 0 0,1 0-16,-25 0 15,0 0 1,0 0-1,-1 0 1,1 0 62,0 0-47,0 0 63,0 0-47,-25-50-31,24 50-16,1 0 15,-25-25 1</inkml:trace>
  <inkml:trace contextRef="#ctx0" brushRef="#br0" timeOffset="5353.872">6152 15180 0,'25'0'234,"0"0"-218,-1 0 15,26 0-31,-25 0 16,24 0-16,-24 0 15,0 0-15,25 0 16,24 25 0,-24-25-16,-1 0 15,1 25 1,-25-25-16,-1 0 15,26 0-15,-25 0 16,24 0 0,1 0-16,-25 0 15,49 0 1,-24 0-16,24 0 16,-49 0-16,0 25 15,0-25 1,0 0-1,-25 25-15,24-25 16,26 0 0,-25 0 281,0 0-282,-25-25-15,49 25 16,26-25-1,-1 25-15,25 0 16,50 0 0,-50 0-16,-24 25 15,-26-25-15,1 0 16,-25 25 0,-1-25-1,1 0-15,0 0 16,0 0-1,-25 24 235,25-24 1547</inkml:trace>
  <inkml:trace contextRef="#ctx0" brushRef="#br0" timeOffset="19130.4532">4391 15180 0,'25'0'157,"-1"0"-142,1-24 1,0 24 15,0 0-31,0 0 16,-1 0-1,1 0-15,25 0 16,-1 0 0,1 0-16,-25 0 15,49 0 1,-49 0-16,0 0 16,0 24-1,49-24 1,-49 0-16,49 0 15,-24 25-15,-25-25 16,24 0 0,-24 0-1,0 0 1,0 0 0,0 0 15,-1-25 250,1 25-265,99-49-1,50 49-15,24 0 16,1 0-16,-1 0 16,1 0-16,-1 0 15,0 0-15,-49 49 16,-50-24-1,50-25-15,-49 25 16,24-25-16,-75 0 16,-24 0-1,0 0-15,0 0 16,-1 0 0,1 0-1,0 0 1,0 0-1,0 0 267,24 0-267,26 0 1,-1 25 0,25-25-16,50 25 15,-50-1 1,75 1-16,0 0 15,-26-25-15,-73 25 16,-1-25 0,-24 25-1,-25-25-15,-1 0 16,1 0 0,0 0-16,0 0 15,0 0 1,-1 0-1,1 0-15,0 0 16,0 0 0,0 0 15,-1 0-31,1 0 16,0 0 30,-25-25 64,0 0-110,0-25 15,0-49 1,25-74-16,0-1 16,0 0-1,-25 50-15,0 25 16,0-25 0,0 25-1,0 24-15,-25 26 16,-25-1-1,50 1 1,-25-1-16,0 0 16,25 1-1,-24 49 1,-1 0 93,0 0-109,0 0 16,0 0 0,25 25-1,-49-1-15,24-24 16,0 0 15,0 0 0,1 0-15,-26 0 0,-74 0-16,0 0 15,-25-24 1,25 24-16,25 0 15,-25 0 1,-546-199 312,-769-98-312,348 24-16,942 248 15,-74 0 1,0 25 0,0-25-16,24 0 15,25 1-15,125 24 16,-1 0 0,-24 0-16,-1 0 15,26 0 1,-1 0-16,1 0 15,24-25 1,0 25-16,-49 25 297,49-25-281,25 24-1,-25 1 1,0 0-16,-24 0 15,49 0 1,-50 24-16,25 51 16,0 48-16,-24-48 15,24 48 1,25-48-16,-25-1 16,0 50-1,25-25-15,-25 24 16,25-48-1,0-51-15,0-24 16,0 25-16,0-25 78,-24-25-62,-26 0-16,25 24 15,-24-24 1,-26 25-16,26 0 16,-1-25-16,25 0 15,0 0 1,25 25 421,-24-25-421,-1 49 0,25-24-16,-25 0 15,25 25 1,0-26-16,0 1 16,0 25-16,0-25 15,0-1 1,25-24-1,-25 25-15,25 25 16,-1-50-16,1 25 16,-25-1-16,25-24 15,0 25 1,0-25 0,-1 0-1,1 0 32,0 0-47,0 0 31,0 0 1,-1 0-17,1 0 1,0 0-1,0 0-15,0 0 16,24 0 0,26 0-1,-26 0-15,1 0 16,-25 0-16,24 0 16,26 25-1,-26 0 1,1 0-16,0-25 15,-1 0 1,1 0-16,24 0 16,-24 0-1,-1 0-15,1 0 16,-25 0 281,0-25-282,24 0-15,26 25 16,49 0-16,49 25 16,-24 0-1,25 24 1,24-24-16,-24-25 16,-50 25-16,-74-25 15,-1 0 1,-24 0-1,0 0-15</inkml:trace>
  <inkml:trace contextRef="#ctx0" brushRef="#br0" timeOffset="25656.6964">9476 13146 0,'25'0'141,"24"0"-126,75 0-15,50 0 16,24 0-16,1 0 15,-1 0 1,-24 0-16,24 0 16,-24 25-1,-50-25-15,-25 0 16,-49 0 0,-26 0-16,1 0 15,0 0 1,-25-25-1,25 25 1,-25-24 578,25 24-594,0 0 15,-1-25 17,51 0-32,74 25 15,49 0 1,-24-25-16,-50 0 16,-75 25-1,-98 0 79,-75 0-94,-50 0 16,25 0-1,-49-24 1,123 24-16,1-25 15,-1 25-15,51 0 16,-26 0 0,-74 0-16,-50 0 15,50 0-15,-74 0 16,0 0 0,-249 49-1,273-49-15,50 0 16,-74 0-16,24 0 15,50 0 1,-25 0-16,25-24 16,100 24-16,-26 0 15,0 0 1,1-25 0,24 25-1,-49 0 235,-1 0-234,-123-25-16,-50 0 15,-50 0 1,0 1 0,-24 24-16,49 0 15,50 0-15,24-25 16,26 0 0,24 0-16,0 25 15,0 0-15,50 0 16,25 0-1,24 0-15,0 0 16,26 0 0,-26 0-16,25 0 15,0 0 1,-24 0-16</inkml:trace>
  <inkml:trace contextRef="#ctx0" brushRef="#br0" timeOffset="26264.4327">4812 12799 0</inkml:trace>
  <inkml:trace contextRef="#ctx0" brushRef="#br0" timeOffset="32820.2229">4812 12799 0,'25'0'235,"25"-25"-235,24 25 15,50-24 1,50 24-16,24-25 16,26 0-1,-26 25 1,-49 0-16,25 0 15,-75 0 1,-74 0-16,24 0 16,-24 0-1,-75 25 204,-198 99-219,99-99 16,50 24-16,-124 1 15,49-1 1,1-24 0,24 0-16,25 0 15,0 0-15,49-25 16,51 0-1,-26 0 1,25 0 0,0 0-1,1 0 32,-1 0-16,0 0 1,0 0-17,0 0 48,1 0-48,-1-25 17,0 0-17,-25 0 1,26 0 0,-26 1-16,50-26 15,-25 25 1,0 0-16,1-24 15,-26-1 1,50 1-16,-25-1 16,0 25-1,25-24-15,-24-1 16,-1 25-16,0-24 31,0 24-15,0 25-1,1 0 1,24-25-16,-25 25 16,25-25 281,0 0-297,0 1 15,0-1-15,0-25 16,49 25-16,-49-24 15,50 24 1,-25 0-16,-25 0 16,0-24-1,25 49-15,-25-25 16,24 0 0,-24 0 15,25 25 0,0 0-15,0 0 62,0 0 0,-1 0-62,26 0-1,-25 0 1,74 0-1,-49 0-15,24 0 16,-49 0-16,0-25 16,-1 25-1,1 0 1,0-24 15,25 24-31,-1-25 31,-24 25-15,25 0 0,-26 0-16,1 0 15,0 0 1,0 25 0,0-25-1,0 0 1,-1 0-16,26 24 15,24 1 1,-24-25-16,-25 25 16,0 0-16,-1-25 15,1 0 267,0 0-267,0 0 16,0-25-15,49 25 0,25 0-16,0 0 15,1 0 1,-26 0-16,-49 0 16,24 0-16,1 0 15,24 0 1,-24 25-1,0 0-15,-25-25 16,-1 24 0,1 1-16,0 25 15,25-25-15,-50 0 16,24-25-16,1 24 16,-25 1-1,0 0 79,0 0-63,0 24 0,0-24-15,0 25 0,0-25-1,0 24 1,0-24 15,0 0-31,-25 0 16,25-1-16,-24-24 31,24 25-31,-25-25 31,0 0-15,0 0 0,25 25 15,-25-25-31,1 0 31,-26 0-15,25 0 15,0 0-31,0 0 16,1 0-16,-1 0 15,0 0 1,0 25 312,-24 0-312,24-25-16,-25 24 15,-24 51-15,-1-50 16,26-1-1,-26-24-15,-24 25 16,25 0 0,-1-25-16,26 0 15,-26 50-15,1-50 16,24 0 0,1 0-16,-1 0 15,0 0-15,26 0 16,-26 0-1,25 0-15,-24 0 16,24 0 0,-50 0-16,51-25 15,-51 25 1,-49-25-16,0-25 16,0 1-1,0-1-15,25-24 16,0-1-1,24 1-15,26 49 16,24-24 0,0 24-1,25 0-15,-25 0 16,0 25 0,25-25-1,-24 1 16,24-1 298,0 0-298,0 0-31,49 0 15,-24-24 1,-25 24-16,50 0 16,24-25-1,-24 1-15,-1 24 16,-24 25-16,-25-25 16,25 25-1,0 0-15,0 0 16,-25-25-16,49 25 15,-24-24 1,25 24-16,-26 0 16,26 0-1,0-25-15,24 0 16,0 25 0,1 0-1,-26 0-15,1 0 16,49-25-1,-49 25-15,24 0 16,-49 0 0,0 0-16,24 0 15,1 0-15,25 0 16,-26 25 0,26 0-16,-26-25 15,1 25-15,24-25 16,1 24-16,-26-24 15,-24 25 1,0-25-16,24 25 31,26 0-31,-26-25 16,26 25-16,-50-1 16,24-24-1,26 25-15,-51-25 16,1 0-1,0 25-15,0-25 16</inkml:trace>
  <inkml:trace contextRef="#ctx0" brushRef="#br0" timeOffset="37433.9056">15429 11832 0</inkml:trace>
  <inkml:trace contextRef="#ctx0" brushRef="#br0" timeOffset="38902.4713">16371 12303 0,'0'50'188,"0"-1"-173,25 1 1,-25-25 0,25 0-16,0-25 15,24 24 1,-24-24-1,25 0 1,-1 0-16,26-49 16,-50 24-1,0 0-15,24-24 16,75-75 0,124-50-16,25 25 0,0 0 15,-25 50 1,-74-25-1,-26 25-15,1 0 16,0 24-16,0 1 16,-25 24-16,25-24 15,-25-1 1,74 1 0,-24-25-16,-25 24 15,-125 50 1,1 25-16,-25 25 156,-25-25-156</inkml:trace>
  <inkml:trace contextRef="#ctx0" brushRef="#br0" timeOffset="48802.9765">4564 16346 0,'25'0'140,"25"0"-124,-25 0 0,24 0-1,26 0-15,24 0 16,75 0-16,24 25 16,-49 0-1,-25-25 1,-25 0-1,50 0-15,0 0 16,24 0-16,26 0 16,-174 0-1,-1 0 1,26 0-16,0 0 16,-26 0-1,1 0-15,0 0 16,0 0-1,0 0-15,-1 0 16,1 0 0,0 0 77</inkml:trace>
  <inkml:trace contextRef="#ctx0" brushRef="#br0" timeOffset="59719.4779">15677 4911 0,'0'25'172,"-25"-25"-172,25 25 15,0 0 1,0 49-16,25 25 15,0 25-15,49 25 16,-24-50 0,24 50-16,1 0 15,-26-50-15,1 25 16,24 0 0,-24-49-16,-1-26 15,-49 1 1,25-50-16,-25 25 47,0 0 0,25-25-47,0 0 15,0 24 1,-1-24-1,26 0-15,24 0 16,1 0-16,-1 0 16,75 0-1,0-49 1,25-1 0,-1 1-16,1-75 15,-50 49 1,25 26-16,-50-26 15,50-24 1,-124 49-16,-1 50 16,1-25-1,0 1 1,0-26-16,24-49 16,1 24-16,-25 26 15,0-1-15,-1 1 16,-24 24-1,0 0 1,0-25-16,0-24 16,0 0-1,25-50-15,-25 49 16,0 26 0,25 24-16,-25 0 15,0 0 1</inkml:trace>
  <inkml:trace contextRef="#ctx0" brushRef="#br0" timeOffset="62502.3903">16446 6449 0,'25'0'141,"24"0"-141,50 0 16,75 25-16,0 0 15,-50-25 1,74 25 0,-173-1-16,0-24 15,-50 0 126,0 0-126,0 0 1,-49 0-16,24 0 16,26 0-1,-26 0-15,0 0 16,1 0 0,-1 0-1,25 0 1,75 0 156,0-24-157,-1-1 1,1-25-16,24 50 16,-49-25-1,0 25-15,0-24 16,-1 24-1,-24 24 64,-24-24-79,-26 0 15,25 25 1,-99-25-16,-25 0 15,50 0 1,25 25-16,49-25 16,0 0-16,0 0 15,0 0 1,1 0-16</inkml:trace>
  <inkml:trace contextRef="#ctx0" brushRef="#br0" timeOffset="69037.9927">1464 3324 0,'49'0'141,"1"0"-141,24 25 16,150-1-1,-26 1-15,25 0 16,50-25-1,0 0-15,-124 25 16,0-25 0,-25 0-16,25 0 15,-50 0 1,25 0 0,25 0-16,-125 0 15,1 0 1,0 0-1,0 0-15,24 0 32,-24 0-32,0 0 15,0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4:06:32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2044 5349 402 0,'0'-5'27'15,"1"0"13"-15,2 2 14 16,-2-1-6-16,1 1-12 0,0 0 0 15,-2 2-10-15,2 0-2 16,-2 1-3-16,0 0 3 16,0 0-6-16,0 0-7 15,0 0-2-15,0 0-5 16,2 0-1-16,-2 5-5 0,3 4 4 16,0 2 1-16,0 5 3 15,0 1 3-15,0 5 2 16,-2 3 8-16,1 4-7 15,-1 1 0-15,-1 0 0 16,0 2-3-16,0-3-5 16,-4-2-1-16,0-3-2 15,0-4 2-15,-1-2-2 0,1-1 2 16,0-4-10-16,-1-3-25 16,3-5-36-16,-1-4-50 15,1-1-20-15,0-6-161 16</inkml:trace>
  <inkml:trace contextRef="#ctx0" brushRef="#br0" timeOffset="343.7154">2003 5352 194 0,'-3'-3'192'16,"1"2"-123"-16,2-3 4 15,0 2-28-15,4-2-8 0,7 2-20 16,3-2-8-16,5-1 13 15,6 2-8-15,1-1-6 16,3 2-4-16,-1 2-3 16,-3 0-1-16,-3 0-2 15,-4 2-42-15,-7 4-58 16,-6 1-137-16</inkml:trace>
  <inkml:trace contextRef="#ctx0" brushRef="#br0" timeOffset="546.8768">2059 5542 151 0,'-4'5'320'16,"4"-5"-303"-16,0 0 40 16,6 0-18-16,8-2 21 15,3-4-27-15,4 1-21 0,1-2-4 16,2 2-2-16,-6 1-4 15,1 4-1-15,-7 0-3 16,-2 4-46-16,-9 4-125 16</inkml:trace>
  <inkml:trace contextRef="#ctx0" brushRef="#br0" timeOffset="734.3258">2055 5716 570 0,'-7'2'45'15,"3"0"10"-15,4-1 6 16,2-1-29-16,12 0-12 0,5 0-8 16,5-1 0-16,6-3-9 15,1 2-2-15,3 0 0 16,-5-1-28-16,-2-2-98 16,-5 2-163-16</inkml:trace>
  <inkml:trace contextRef="#ctx0" brushRef="#br0" timeOffset="1078.0396">2352 5293 518 0,'0'-12'14'0,"0"1"58"16,0 1 9-16,0 5-18 15,0 3-13-15,0 2-23 16,0 4-19-16,0 9-8 16,0 7 5-16,2 5 8 0,3 12-6 15,-1 6-3-15,0 6-3 16,-2 3 1-16,0 2-1 15,-1-4 1-15,3-4-2 16,1-6 1-16,3-10-6 16,2-6-27-16,4-7-26 15,1-7-66-15,-1-7-180 16</inkml:trace>
  <inkml:trace contextRef="#ctx0" brushRef="#br0" timeOffset="1640.5039">2573 5444 731 0,'-1'0'9'0,"-2"0"-11"16,2 2 9-16,1 9-4 0,0 6 21 15,0 3-8-15,0 4-7 16,1 3-1-16,3-4-4 15,0 0-3-15,0-4 1 16,0-4 0-16,-1-4-1 16,1-6 1-16,1-3-2 0,1-2 2 15,-1 0 4-15,1-6-2 16,-1-5-1-16,0-1-1 16,-1 0-1-16,-2 0 0 15,-2 4 1-15,3 1-3 16,-3 2 2-16,0 5-1 15,0 0-1-15,0 0-1 0,1 5-1 16,1 3 1-16,3 3 3 16,0 2-1-16,1 2 0 15,4 1 0-15,0-1 0 16,0-1-1-16,2-1 2 16,1-4 0-16,-2-4-1 0,2-5-1 15,-3 0 4-15,0-5 1 16,-3-7-1-16,0-7-1 15,-3-2 2-15,-2-6-3 16,0-3 0-16,-2 0 3 16,0 2-4-16,0 0 7 0,-2 8 10 15,-1 6 7-15,0 4-21 16,0 2-9-16,1 6 3 16,-2 2 1-16,3 0-22 15,1 0-48-15,0 2-41 16,0-2-107-16</inkml:trace>
  <inkml:trace contextRef="#ctx0" brushRef="#br0" timeOffset="1890.5187">2786 5357 514 0,'0'-13'50'0,"0"2"75"0,0 4-1 15,0 3-58-15,0 2-26 16,1 2-23-16,7 0-17 15,6 4-4-15,2 8 7 16,5 4-1-16,1 6-2 0,2 8 1 16,-4 12-1-16,-5 5-1 15,-3 5 3-15,-6 1-1 16,-6-1 0-16,-2-1 1 16,-10-6-2-16,-4-3 0 15,-4-5-9-15,-4-3-22 0,-4-11-41 16,-2-9-221-16</inkml:trace>
  <inkml:trace contextRef="#ctx0" brushRef="#br0" timeOffset="2452.2497">3392 5470 651 0,'-4'0'48'0,"1"0"-27"16,3-3 44-16,11-2-44 15,3 0-15-15,7-2-4 16,3-2-1-16,3 2 0 16,3 4-2-16,-6 1-3 15,0 2-56-15,-9 0-54 16,-6 9-131-16</inkml:trace>
  <inkml:trace contextRef="#ctx0" brushRef="#br0" timeOffset="2624.1095">3454 5583 629 0,'-2'1'49'16,"2"-1"14"-16,12 0-1 16,6-4-7-16,6-4-16 15,5-1-24-15,5-3-7 16,-1 3-3-16,0 1-5 16,-2 0-7-16,-2 0-55 15,-5 0-177-15</inkml:trace>
  <inkml:trace contextRef="#ctx0" brushRef="#br0" timeOffset="3546.5408">4290 5206 550 0,'-3'-11'31'15,"2"2"63"-15,0 2-22 16,1 3-19-16,0 0-10 16,0 3-13-16,0 1-8 15,0 0-10-15,2 7-15 0,3 3 3 16,3 7 4-16,-1 2 3 16,-2 3 3-16,-1 0-5 15,0-1-2-15,0 1-2 16,-1-3 0-16,1-2-1 15,1-2 3-15,1-4-22 16,-1-2-28-16,0-4-77 0,-3-4-197 16</inkml:trace>
  <inkml:trace contextRef="#ctx0" brushRef="#br0" timeOffset="3765.2749">4161 5504 677 0,'-2'0'50'0,"2"0"19"16,7-3-15-16,11-5-21 15,8 1-8-15,3-3-4 0,5 1-11 16,0 0-5-16,1 2-3 16,-2 1-2-16,-2 3-16 15,-4 1-38-15,-4 2-77 16,-6 0-180-16</inkml:trace>
  <inkml:trace contextRef="#ctx0" brushRef="#br0" timeOffset="4171.4555">4314 5632 374 0,'-9'5'377'16,"4"-4"-347"-16,3-1 10 15,2 0-16-15,14-1-7 0,3-5-6 16,6 1-8-16,3-1-1 16,-2 1-1-16,-2 2 0 15,-7 3-1-15,-3 0 1 16,-9 6-2-16,-3 5-2 15,0 3 6-15,-8 3 1 0,-3 3 0 16,-4 4 0-16,2-4 1 16,0 2-2-16,2-3 0 15,3-2-2-15,3-5 9 16,4-3 3-16,1-2-3 16,0-7-1-16,10 0-1 0,8-4 6 15,5-5-2-15,5-2-10 16,2-3-1-16,2 1-5 15,-3 4-29-15,-2-4-41 16,-4 0-149-16</inkml:trace>
  <inkml:trace contextRef="#ctx0" brushRef="#br0" timeOffset="5749.5041">5284 5235 436 0,'6'-7'36'16,"1"-2"32"-16,-2 0 11 15,0 1-11-15,0-1 2 16,-3 0-20-16,-1 2-23 15,-1 1-9-15,-1 2-5 0,-10 2-10 16,-5 2-3-16,-7 0-1 16,-4 5 0-16,-3 3 2 15,0 2-1-15,-2 1 0 16,8 2 1-16,4-1-1 16,4-1 0-16,9 1-1 0,1-2-2 15,6-1 2-15,2-1 1 16,11-1-1-16,2-2 2 15,6 0 1-15,5 0-1 16,0-3 1-16,0 3-2 16,-5-1 0-16,-3 1 1 0,-5 3-1 15,-6 1-1-15,-6 3-1 16,-1 0-2-16,-4 4 4 16,-7 0 1-16,-6 1 0 15,2 1 1-15,-2 0-2 16,0 0 0-16,2-4 1 0,4 0-1 15,2-4 0-15,4 0 1 16,5-3-2-16,5-5-1 16,14-2 5-16,8 0 0 15,8-2 2-15,9-6-2 16,4-2-3-16,3-1 0 16,-3 3-1-16,-3-1-33 0,-9 2-59 15,-7 2-128-15</inkml:trace>
  <inkml:trace contextRef="#ctx0" brushRef="#br0" timeOffset="8646.3145">5971 5174 443 0,'0'-7'36'16,"0"2"56"-16,0-1-12 15,0 1-17-15,0 2-14 16,0 1-22-16,0 2-11 0,0 0-3 16,0 0-5-16,0 8-12 15,0 5 0-15,3 6 2 16,-1 5 3-16,1 2 1 16,2 2 3-16,-2-2-5 15,1-1 1-15,1-6-2 0,1-4 4 16,1-4-4-16,-3-5 2 15,3-1 0-15,-2-5 0 16,2 0 2-16,-1-5 1 16,2-5 2-16,1-2-3 15,-2-3-2-15,0 0 0 0,-1 2 0 16,-1 0-1-16,-2 6 0 16,-2 3 2-16,1 1-4 15,-2 3 0-15,1 0-2 16,-1 1-2-16,1 7 5 15,2 2 1-15,-1 3-1 0,4-1 2 16,1 3-2-16,0 0 1 16,3-2 0-16,4-1 0 15,1-3-1-15,1-4 2 16,1 0-3-16,1-5 3 16,0 0-1-16,-3-6 1 15,0-4 2-15,-1-1-2 16,-7-5 2-16,2 0 2 0,-3-3-2 15,-6-5 5-15,0 0 6 16,0-5-3-16,-5 4-1 16,-3-3 6-16,0 6-5 15,-1 4-5-15,2 3-1 0,2 6-6 16,1 3 3-16,-1 2-4 16,5 4 3-16,0 0-5 15,0 0-25-15,5 6-40 16,1-4-119-16</inkml:trace>
  <inkml:trace contextRef="#ctx0" brushRef="#br0" timeOffset="9564.824">6303 5559 489 0,'8'-13'21'0,"-7"3"63"16,-1 2-24-16,0 4-33 15,0 3-9-15,0 1-6 0,-3 3-11 16,-3 7-9-16,4 2 7 16,-2 4 1-16,1 2 0 15,3-2 0-15,0-2 1 16,3 0-1-16,3-2 2 15,5-4-2-15,0-3 1 16,2-2 2-16,-3-3-2 0,2 0 0 16,-3-4 1-16,2-5 1 15,-2-5-1-15,-3-1 0 16,-1-2 0-16,-5-2 1 16,0 2 13-16,-8 0 3 15,-4 5-6-15,-9 2-5 0,0 6-4 16,1 3-3-16,1 1 0 15,2 0-1-15,7 1 0 16,4 3-1-16,6-1-7 16,6-3-84-16,9 0-77 15</inkml:trace>
  <inkml:trace contextRef="#ctx0" brushRef="#br0" timeOffset="14091.3219">6579 5298 438 0,'-2'0'73'0,"-1"-2"17"0,1 0-20 15,2 1-21-15,-3-2-1 16,3 1-17-16,0 0-3 16,4 0-15-16,6 1-13 15,6 0-2-15,4 0 4 16,5-2-3-16,3 3 1 15,4-1 0-15,-3-1 0 0,1 1-3 16,-6-1-28-16,-4 2-32 16,-3-2-28-16,-11-1-65 15,-2 0-245-15</inkml:trace>
  <inkml:trace contextRef="#ctx0" brushRef="#br0" timeOffset="14341.3109">6692 5230 521 0,'-2'-8'38'0,"-2"-2"11"16,4 2 22-16,0 1-40 16,0 3 8-16,0 0-8 0,0 4-19 15,0 0-9-15,4 4-8 16,1 6 1-16,1 3 4 15,-2 5 4-15,0 3-1 16,-1 3 0-16,-1 0-1 16,0 2-1-16,1-1 0 15,-3-2 1-15,4-4-6 0,-3-1-53 16,0-7-44-16,1-3-147 16</inkml:trace>
  <inkml:trace contextRef="#ctx0" brushRef="#br0" timeOffset="15371.7093">7176 5122 565 0,'-2'-6'22'15,"-1"3"-4"-15,-1-1 5 0,1 4-7 16,1 0-6-16,-3 11-13 16,4 3-3-16,-1 6 2 15,0 4 4-15,1 4 2 16,1-1-2-16,0-1 0 15,0-3-2-15,0-4 4 16,3-5 0-16,0-4-3 16,3-6 1-16,2-4 5 0,1 0 6 15,1-5 9-15,0-7-9 16,3-2-6-16,-3-1-2 0,0 1-1 0,-2 0-2 16,-2 4 1-16,-1 0-1 0,-4 6 1 15,-1 3 1-15,0 1-4 16,0 0-6-16,2 10-1 15,-1-2 7-15,3 4 2 16,1 0 1-16,1 0-2 16,2 0 1-16,1-5 0 15,2-1 0-15,3-3 3 0,-1-3-4 16,0 0 5-16,3-2-1 16,1-7 0-16,-3-4 1 15,0-3 0-15,-4-3 5 16,-1-3 19-16,-3-1 0 15,-3-3-11-15,-3 2-7 0,0 1-1 16,-4 4 2-16,-2 3-2 16,0 6-7-16,2 4-1 15,-1 6-3-15,2 0-4 16,0 3-14-16,2 10-45 16,1 3 8-16,0-1-43 0,0 4-131 15</inkml:trace>
  <inkml:trace contextRef="#ctx0" brushRef="#br0" timeOffset="15621.6853">7490 5400 685 0,'2'0'37'0,"-2"1"-13"15,2 2-13-15,0 3-7 0,0 4-2 16,1 2 0-16,1 4 2 16,-1 4 0-16,0 4-2 15,-2-3 1-15,0 0-1 16,-1-3 1-16,1-2-3 16,2-6-51-16,1-8-78 0,6-2-254 15</inkml:trace>
  <inkml:trace contextRef="#ctx0" brushRef="#br0" timeOffset="16157.3968">7730 5084 548 0,'-4'0'82'0,"4"0"-84"16,0 0 6-16,7 0 0 15,6 0-12-15,2 6 3 16,2 3 4-16,2 1 1 16,-1 3-1-16,-7 3 1 0,1 0 0 15,-7 1-1-15,-1 0 1 16,-4 1 0-16,0-3 1 15,0-3 3-15,-4 0-1 16,0-6-2-16,1 0 2 0,-1-4-2 16,3-2 3-16,1 0 10 15,0-6 15-15,0-5-14 16,0-3-7-16,0-1 1 16,4-3 0-16,2-3 1 15,-1 1-1-15,-1-3 0 16,0 0-2-16,1 5 4 0,-2 3 2 15,-3 2 4-15,0 6 2 16,0 4-2-16,0 3-8 16,-1 0-9-16,-4 5-5 31,3 7 0-31,-2 3 4 0,4 3 1 16,0 0-1-16,3 3 2 15,3 0-2-15,3 1 1 16,4 0 0-16,0-2-16 15,2-1-84-15,0-5-61 0,1-1-392 16</inkml:trace>
  <inkml:trace contextRef="#ctx0" brushRef="#br0" timeOffset="16563.6108">8040 5404 547 0,'0'0'50'0,"0"4"-34"0,0 0-17 16,2 2 6-16,1 3 9 15,-2-2 7-15,4 4-1 16,-2-1-4-16,0-3-4 16,0-1-1-16,0-2-3 15,-2-1-3-15,-1-1-1 16,0-2-1-16,2 0 10 0,-2-2 33 15,2-6-2-15,2-3-34 16,0-5-9-16,1-2 0 16,2 0-1-16,1 0 0 15,0 3 1-15,1 2-1 0,-5 4-3 16,2 4 3-16,-2 2 3 16,2 3-3-16,-4 0-3 15,5 7-1-15,-1 5 2 16,5 2 3-16,-4 7-1 15,1 1 1-15,-2 5 2 16,0 1-3-16,-3 1 1 0,1-2 2 16,-4-5-39-16,0-8-124 15</inkml:trace>
  <inkml:trace contextRef="#ctx0" brushRef="#br0" timeOffset="17237.1051">5835 5001 586 0,'0'-11'27'16,"-3"3"36"-16,-1 2-19 0,1 6 6 15,-1 0-25-15,-4 6-20 16,0 11-9-16,-2 8 4 15,3 8 3-15,-2 17 2 16,0 7 3-16,3 10 2 0,3 4 0 16,3 1 5-16,3-2-11 15,7-8-4-15,11-8 0 16,5-9 2-16,5-9-3 16,9-10-58-16,2-9-151 15</inkml:trace>
  <inkml:trace contextRef="#ctx0" brushRef="#br0" timeOffset="17893.3091">8153 4934 549 0,'-2'2'4'0,"2"1"11"0,14 4-16 15,6 8 6-15,10 6 17 16,5 5 17-16,2 9-14 15,3 9-16-15,-4 12-1 16,-8 5 2-16,-6 5-1 16,-9 5-3-16,-4-2-1 15,-9-4-3-15,-4-6 3 0,-12-9-2 16,-1-7 0-16,-3-10 1 16,-4-7 0-16,4-8-4 15,4-8 2-15,1-8-24 16,8-4-67-16,4-10-243 15</inkml:trace>
  <inkml:trace contextRef="#ctx0" brushRef="#br0" timeOffset="18382.2584">8596 5226 615 0,'0'0'23'16,"7"0"6"-16,5-4-20 16,5 1 9-16,5-3-2 15,3 5-9-15,5-4-2 0,2 1-3 16,1 0 0-16,2 2-2 16,-4-1-2-16,-1 1-64 15,-8-4-227-15</inkml:trace>
  <inkml:trace contextRef="#ctx0" brushRef="#br0" timeOffset="18944.6738">9025 5071 706 0,'-9'-9'10'0,"4"2"-2"15,0 2 8-15,3 3 7 16,0-1 8-16,2 3-15 16,0 0-17-16,0 7-9 0,2 3 8 15,5 3-1-15,1-1 7 16,2 6-6-16,2-3 4 16,3-1-2-16,-3-4-1 15,2-3-2-15,1-2 1 16,-2-5 2-16,-2 0 1 0,0-5 1 15,-3-6 2-15,-1-2 0 16,-2-1 0-16,-3 0-1 16,-2-2 1-16,0 2 7 15,0 2 4-15,0 4-4 16,0 1-4-16,0 3-4 16,0 4 1-16,0 0-7 15,0 6-11-15,4 6 10 0,2 7 3 16,1 5 2-16,0 6-1 15,-3 9 0-15,-2 3 0 16,-1 1-1-16,-1-2 1 16,0-1 1-16,0-6-2 0,-2-6 2 15,-3-6-1-15,-2-2-2 16,-4-7 2-16,0-2 1 16,-2-8 1-16,1-1 3 15,1-2-1-15,3-5 1 16,1-6 0-16,3-2 1 0,2-4-5 15,2 0 0-15,3 3-5 16,7 1-20-16,2 2-61 16,3 1-124-16</inkml:trace>
  <inkml:trace contextRef="#ctx0" brushRef="#br0" timeOffset="19333.2233">9284 5450 138 0,'-2'6'374'16,"1"0"-369"-16,1 0 27 15,0 5 30 1,0-2-16-16,0 3-25 0,5-1-9 16,-1 0 7-16,-3-3 1 15,3 1-4-15,-3-3-10 16,2-1 0-16,-2-3-2 15,1 0 0-15,-2-2-1 0,2 0 5 16,2-3 5-16,2-6 12 16,2-5-17-16,2-3-7 15,2-3 1-15,0 1-1 16,-2 3 0-16,3 0 4 16,-4 4 8-16,-2 4 3 0,-1 4-4 15,1 2-7-15,-2 2-4 16,2 2-4-16,0 10-4 15,-2 4 3-15,-1 5 3 16,-1 6 3-16,-2 3-3 16,-1 2 1-16,0-2 0 15,-5-2-40-15,0-8-140 0</inkml:trace>
  <inkml:trace contextRef="#ctx0" brushRef="#br0" timeOffset="20241.6989">5684 4917 468 0,'0'-19'49'0,"0"4"9"16,0 2-4-16,0 5-1 15,0 2-2 1,0 3-3-16,-1 3-11 0,0 0-22 16,-1 11-16-16,-1 11-6 0,-1 10 7 15,-1 11 11-15,-3 14-2 16,-1 12 4-16,-3 12 0 15,3 5 1-15,4 2-6 16,5-1-3-16,0-5-5 16,12-9 0-16,8-7 1 0,6-6-1 15,4-7 2-15,3-3-2 16,10-4-7-16,4-9-59 16,10-9-181-16,4-10-113 15</inkml:trace>
  <inkml:trace contextRef="#ctx0" brushRef="#br0" timeOffset="21022.9026">9350 4948 681 0,'-6'0'43'16,"3"-4"-8"-16,1 0 12 16,2 0 3-16,7 2-17 15,9-1-26-15,8 3-7 16,7 0 3-16,6 2 1 0,5 11-3 16,2 9 0-16,2 6 0 15,-1 9-2-15,-5 9 1 16,-5 10 1-16,-6 6-2 15,-7 8 3-15,-7 5-1 16,-8 1-1-16,-7 2 2 0,0-3-3 16,-13-2 2-16,-3-3 2 15,-4-7-4-15,-3-6 0 16,0-12-2-16,1-10-3 16,2-13-1-16,4-12-14 15,7-10-32-15,3-11-103 0,6-17-446 16</inkml:trace>
  <inkml:trace contextRef="#ctx0" brushRef="#br0" timeOffset="21445.0982">9801 4826 472 0,'-1'-6'172'0,"1"0"-172"15,9 0 2-15,5 2 4 0,0 3 17 16,5 1-5-16,-1 0-10 15,0 3 0-15,-3 5-4 16,1 3 0-16,-7 1-1 16,-3 2-3-16,-6 4 0 0,0-2 2 15,-8 0 2-15,-1-1-3 16,2-3 3-16,-2-4-3 16,6-3 3-16,3-2 2 15,0-3 4-15,12 0 32 16,7-5-1-16,6-4-22 15,6-1-5-15,8-3-2 0,3 0-9 16,0 2-1-16,-1 1-2 16,-4-1-2-16,-6-2-105 15</inkml:trace>
  <inkml:trace contextRef="#ctx0" brushRef="#br0" timeOffset="32976.4285">1692 6803 345 0,'-10'-4'212'16,"3"-2"-171"-16,-1-1 30 16,1 0-21-16,2 0-10 15,2 1-16-15,3 0-9 16,0-2-10-16,6-1-3 0,8 1-2 16,2 3-2-16,3-1 2 15,1 5-3-15,-1 1 3 16,-1 4-2-16,-3 9 1 15,-4 5 2-15,-4 3 0 16,-5 5 0-16,-2 1 5 0,0 3-2 16,-9-3 0-16,-1-2 1 15,0-4 1-15,3-4-3 16,0-4 1-16,1-8-2 16,4-5 1-16,2 0 5 15,0-14 2-15,2-5-7 16,5-4-1-16,-1-5-2 0,0 0 1 15,3-1 0-15,-6 2-2 16,0-1 3-16,-2 6-2 16,1 2 1-16,-2 4 0 15,0 6 0-15,0 2 3 0,0 4 2 16,0 4-2-16,0 4-4 16,0 6-6-16,0 4 4 15,0 4 2-15,1 3 1 16,3 1-2-16,3 2 2 15,-1-1-1-15,0-2 0 16,0 2 2-16,2-5-3 16,-3 1 2-16,1-2-2 0,2-7-27 15,2-2-30-15,-1-5-85 16,4-3-191-16</inkml:trace>
  <inkml:trace contextRef="#ctx0" brushRef="#br0" timeOffset="33167.4335">1969 6929 474 0,'-2'4'217'0,"-5"0"-186"15,5-1 30-15,0 1-33 0,2 2-7 16,0 4-10-16,0 0-8 16,4 4 0-16,3 3-2 15,0-2 0-15,-1 3 0 0,2-1-20 16,-2-5-102-16,0-4-140 15</inkml:trace>
  <inkml:trace contextRef="#ctx0" brushRef="#br0" timeOffset="33354.9156">2132 7012 155 0,'0'-2'506'0,"0"2"-453"16,0 0 18-16,0 5-62 15,0 4-6-15,-2 6 4 0,0 4 0 16,0 6-5-16,-1 1 0 16,0 4 0-16,0-3-1 15,0-1-6-15,2-8-70 16,1-8-66-16,0-8-285 16</inkml:trace>
  <inkml:trace contextRef="#ctx0" brushRef="#br0" timeOffset="34245.4943">2410 6700 672 0,'0'-2'0'16,"0"0"-1"-16,0 2 1 0,0 3-7 16,0 6-2-16,1 1 7 15,6 2 7-15,1 0 3 16,3 0 1-16,2-2 1 16,-1-3-4-16,5 0 0 15,-2-5-3-15,1-2 0 16,-1 0 3-16,-3-6 15 0,-1-2 3 15,-2-4-10-15,-1-2-7 16,-5 0-3-16,-2 0 4 16,-1 2 7-16,0 1 5 15,0 2-2-15,-4 4 2 16,2 4-1-16,-2 1-9 0,2 0-7 16,0 8-2-16,2 6-1 15,0 2 0-15,0 4 1 16,2 3-1-16,2 0 1 15,0 1-1-15,0-1 0 16,-1 0 1-16,-2-3-1 16,-1-1 0-16,0-1 2 0,0-3-1 15,0-5-12-15,0-2-45 16,3-3-77-16,2-5-87 16</inkml:trace>
  <inkml:trace contextRef="#ctx0" brushRef="#br0" timeOffset="34432.9769">2713 6908 235 0,'0'1'393'0,"0"0"-347"0,0 5 6 16,0 2-5-16,0 1 1 16,-4 3-20-16,3 5-11 15,0 2-8-15,-1 1-4 16,2 2-1-16,-1-3-3 15,1 0 0-15,-2-4-12 16,-2-4-46-16,0-8-147 0</inkml:trace>
  <inkml:trace contextRef="#ctx0" brushRef="#br0" timeOffset="35026.7189">1626 6624 572 0,'-12'3'6'0,"2"3"26"16,-5 7-11-16,-1 6-2 0,-2 10 1 16,1 9-1-16,7 13-3 15,3 8-1-15,4 10 0 16,3 6-4-16,11 5-5 16,9-4-4-16,5-10 3 0,7-9-4 15,8-9-2-15,9-16-43 16,2-16-52-16,6-16-179 15</inkml:trace>
  <inkml:trace contextRef="#ctx0" brushRef="#br0" timeOffset="35354.8212">2771 6600 784 0,'-7'-4'1'0,"3"-2"-3"16,4 1 1-16,5 4 1 0,8 1-6 15,7 0 3-15,6 9 1 16,2 6 2-16,6 6 2 15,-1 7-3-15,-2 7 1 16,-4 7 0-16,-5 8 1 16,-5 7 0-16,-10 4 0 0,-7 4 0 15,-2-1 0-15,-14-1-5 16,-4-7-88-16,-5-7-96 16</inkml:trace>
  <inkml:trace contextRef="#ctx0" brushRef="#br0" timeOffset="35917.2446">3515 6542 580 0,'0'-3'24'15,"0"-12"43"-15,-3 13-4 16,-3 2-21-16,2 8-29 0,-4 12-13 16,2 11 5-16,-1 9 6 15,2 9 5-15,2 11 3 16,3 5-3-16,0 4-6 16,3-3-8-16,8-4 1 15,2-5 0-15,5-12-4 0,4-10-12 16,4-12-27-16,2-13-35 15,0-10-76-15,3-14-260 16</inkml:trace>
  <inkml:trace contextRef="#ctx0" brushRef="#br0" timeOffset="36746.2593">3749 6718 704 0,'-12'-6'2'16,"3"0"-1"-16,7 4 7 16,2 1 1-16,4 1-3 15,7 0-14 1,2 5 6-16,1 3 1 0,0 3 0 16,-2 2 2-16,-6 2-1 15,-3 1 0-15,-3 2 1 0,0-2 3 16,-7-2-2-16,1-2 0 15,0-2-1-15,3-5 0 16,1-2 0-16,2-2 2 16,0-1 10-16,0 0 4 0,9 0-11 15,2-6-5-15,2 0-2 16,5-3 1-16,0-1 0 16,-1 1 0-16,-4-2 1 15,-4 1-1-15,-2-1 2 16,-4 2 2-16,-3-2 0 0,0 0 0 15,-7 1 14-15,2 4 2 16,0-1-6-16,0 3 2 16,0 2-8-16,1 0-4 15,3 1-4-15,1 1 0 16,0 0-5-16,0 0 3 0,0 0-2 16,2 0 3-16,3 0 3 15,-1 1-2-15,0-1 1 16,-2 2-1-16,0-2-1 15,-2 0 4-15,0 0-2 16,0 0-2-16,0 0 3 16,0 0-7-16,0 0-14 0,0 0-17 15,0 0 3-15,0 0 17 16,0 0 11-16,0 0 4 16,0 0 2-16,0-2 1 15,0-3-3-15,0 0 2 16,0-1-1-16,0 0 0 0,0-1 2 15,0-3-2-15,1 2 1 16,1 1 3-16,-2-2 6 16,0 4 13-16,0 0 5 15,0 2-8-15,-6 2-9 16,-3 1-7-16,2 0-2 16,-1 0 3-16,-3 5-3 0,1 3 1 15,2 4 1-15,1 1-4 16,0 6 0-16,3 1 2 15,4 3-1-15,0 2 0 16,13-3-1-16,9-2-2 16,3-1 2-16,6-6 2 0,1-1-2 15,2-7 3-15,-4-4-3 16,-2-1 1-16,-7-6-39 16,-3-10-230-16</inkml:trace>
  <inkml:trace contextRef="#ctx0" brushRef="#br0" timeOffset="37481.3192">4026 6934 571 0,'-1'0'41'0,"1"-1"-5"16,0-4 2-16,6-2-31 15,9 0 10-15,-4 3 16 16,5 2-6-16,1 2-9 16,-4 0-10-16,-1 2-6 0,-4 7-1 15,-4 2 0-15,-4 3-1 16,0 4 3-16,-3-2-2 16,-6 3 1-16,-2-1 2 15,-1-1-1-15,2 0-2 16,3-5 1-16,2-2-1 15,5-3 0-15,1-7 1 0,16 0 1 16,3-8 5-16,9-4-1 16,2-4-5-16,6 1-1 15,-1-2-2-15,-1 3-4 16,-4-1-112-16,-4 3-199 16</inkml:trace>
  <inkml:trace contextRef="#ctx0" brushRef="#br0" timeOffset="37668.7936">4403 6956 401 0,'0'0'292'15,"0"0"-228"-15,0 0-5 16,0 4-44-16,0 5-11 16,-1 4-3-16,-1 6 5 15,-3 5 1-15,0 4-4 16,-2 4-1-16,0 1-2 0,2-4 2 15,-3-5-62-15,3-9-210 16</inkml:trace>
  <inkml:trace contextRef="#ctx0" brushRef="#br0" timeOffset="38297.0668">4640 6605 670 0,'-3'-1'9'16,"0"-1"8"-16,0 2 13 0,3 0-12 15,0 6-16-15,0 2-2 16,6 3 1-16,7 1 6 15,2-1 1-15,1-4-1 16,0 0-1-16,2-3-2 0,0-4-2 16,0 0 2-16,-3-4 3 31,0-7-2-31,-5-1 5 16,-1-1-4-16,-3-1-1 0,-3 0 4 15,-2 4 2-15,-1-2 3 16,0 7-2-16,-1 0 0 15,-2 5-1-15,1 0-4 16,-2 2-5-16,3 9-2 16,1 5 0-16,0 6 0 0,0 5 1 15,0 3 1-15,1 5 2 16,1 0 4-16,-2 1-1 16,0-1 2-16,-6-2-5 15,1-2-3-15,0-4 1 16,0-6-1-16,2-4-4 15,3-7-34-15,0-6-51 0,6-4-115 16</inkml:trace>
  <inkml:trace contextRef="#ctx0" brushRef="#br0" timeOffset="38625.1592">4879 6878 623 0,'-2'-1'68'15,"2"-4"22"-15,0 1-40 16,2 1-27-16,7 0-18 0,0 1-4 16,1 2 4-16,-1 0-5 15,1 0 3-15,-3 1-3 16,-3 6-1-16,-2 4 2 16,-2 2 1-16,0 1-2 15,0 2 2-15,-4 0-1 16,-1 0 0-16,0-2 1 0,-1-4-2 15,2 0-1-15,2-6 2 16,2-2-1-16,0 0 0 16,6-2 0-16,6 0 0 15,6-7 4-15,6-1-4 16,3-4 0-16,5 0 2 0,-2-1-3 16,1 1-21-16,-4-1-58 15,-4 0-95-15</inkml:trace>
  <inkml:trace contextRef="#ctx0" brushRef="#br0" timeOffset="38906.3834">5098 6434 722 0,'-1'-8'1'0,"1"4"8"15,1 4 3-15,12 2-7 16,3 10-4-16,5 6 4 16,4 5 5-16,0 9 6 15,-2 6 3-15,-4 5-5 16,-4 7 2-16,-8 4-9 0,-5 7-2 16,-2-1-3-16,-11 2-1 15,-5-4 1-15,-3-1 0 16,-1-7-26-16,-3-8-53 15,1-9-36-15,0-12-298 16</inkml:trace>
  <inkml:trace contextRef="#ctx0" brushRef="#br0" timeOffset="39552.263">5928 6771 573 0,'0'0'3'16,"0"0"5"-16,0 0 25 16,8 0-12-16,4 0-14 15,6 0-5-15,7 0-2 16,4 0 1-16,10 0-1 0,3 0-1 15,0-2-52-15,3-1-53 16,3-2-161-16</inkml:trace>
  <inkml:trace contextRef="#ctx0" brushRef="#br0" timeOffset="39692.8604">6457 6743 473 0,'5'0'112'15,"-2"0"-49"-15,-1-3-31 16,1 3-15-16,2 0-5 15,2 0-9-15,6 0-4 0,3 0 1 16,3 0-1-16,4 0-59 16,2 0-82-16,2-1-265 15</inkml:trace>
  <inkml:trace contextRef="#ctx0" brushRef="#br0" timeOffset="39864.7162">6886 6718 424 0,'9'0'175'0,"-2"0"-91"16,-1-3-21-16,-3 2-17 16,3-2-12-16,1 2-14 15,1 1-13-15,2 0-5 16,5 0-2-16,1 0-1 0,4-2-39 16,2-2-126-16</inkml:trace>
  <inkml:trace contextRef="#ctx0" brushRef="#br0" timeOffset="40431.6547">7907 6380 532 0,'-3'-15'34'0,"-1"4"47"15,1 0-9-15,0 6-13 16,1 3-19-16,2 2-17 16,-6 8-13-16,0 11-15 15,0 4 5-15,-1 9 2 16,1 9 1-16,1 6 2 0,5 5-3 16,0 4 1-16,2-3-1 15,8-4-4-15,5-4 4 16,6-8-1-16,7-11-23 15,3-9-16-15,3-10-55 16,-1-7-125-16</inkml:trace>
  <inkml:trace contextRef="#ctx0" brushRef="#br0" timeOffset="40869.1406">8193 6509 649 0,'-3'-6'-1'16,"3"1"4"-16,7 5 4 15,8 0-5-15,3 0-6 0,2 8 4 16,2 4 2-16,-2 2 0 16,-3 4 1-16,-8 2-1 15,-2 2 1-15,-7 0-2 16,-4 2 0-16,-5-5 3 15,-2-1-3-15,0-4 0 16,3-7 2-16,3-5-2 16,4-2 2-16,1-4 10 0,0-8 17 15,5-3-16-15,6-7-4 16,0-2-4-16,1-3-1 16,2 1 1-16,-3-3 0 15,-2 7 2-15,-4 1-1 0,-1 4 10 16,-4 7 6-16,0 3-4 15,0 4-4-15,-4 3-6 16,-3 1-10-16,0 11 1 16,3 0-1-16,1 7-1 15,3 2 2-15,1 3-1 16,12-2-1-16,0 0-2 0,5-2-37 16,0-1-75-16,0-6-66 15</inkml:trace>
  <inkml:trace contextRef="#ctx0" brushRef="#br0" timeOffset="42943.0355">9023 6791 447 0,'8'-5'161'16,"-4"2"-134"-16,-1 0 20 16,-2 3-26-16,-1 3-10 15,0 8-3-15,-1 5 19 16,-6 3 1-16,-4 6-11 15,1 3-4-15,-3 0-9 0,4-1-3 16,-1-2 1-16,6-9-23 16,4-6-79-16,0-10-83 15</inkml:trace>
  <inkml:trace contextRef="#ctx0" brushRef="#br0" timeOffset="43418.0629">9242 6440 611 0,'-2'-4'3'16,"-2"-2"16"-16,4 2 8 16,0 4-10-16,0 0-14 15,5 4-7-15,2 6 2 16,3 3 2-16,1 0 0 0,1 2-1 15,0-2 2-15,0-1-2 16,2-3 1-16,0-4 2 16,-3-3-1-16,1-2 1 15,-2-3 3-15,-1-6-3 16,0-3 6-16,-4-2 3 16,-1 0 14-16,-2-1 3 0,0 3-6 15,-2 0-7-15,0 3 5 16,0 3-6-16,0 1-7 15,0 4 2-15,0 1-1 16,0 1-11-16,0 11-3 16,0 1 5-16,-2 8 1 0,2 4 0 15,-2 5-1-15,-1 2 3 16,-2 1-1-16,-1-1-2 16,0-2 1-16,-2-4 1 15,2-4-1-15,3-6 1 16,0-5 0-16,1-5-28 15,2-6-108-15,0 0-231 0</inkml:trace>
  <inkml:trace contextRef="#ctx0" brushRef="#br0" timeOffset="49970.0675">8534 6767 267 0,'-1'-3'36'0,"-1"-1"25"16,1 2-2-16,-1-2-16 15,2 2-3-15,-2-3-4 16,-1 4-2-16,2-2 4 15,-2 2-3-15,3 1-10 16,-2 0-9-16,2 0-5 16,0 0-7-16,-1 1-5 0,0 8 0 15,-1 0 1-15,-4 6 1 16,1 5 2-16,-2 2 1 16,0 2-2-16,1 4 1 15,-2-2-3-15,0-1 1 16,2-1 0-16,-1-2-1 15,0-5 1-15,2-2 0 0,0-4-1 16,4-6 1-16,-1-4-1 16,2-1 1-16,0 0 8 15,0-6 9-15,4-5-10 16,4-4-2-16,-3-5 2 0,4-3 2 16,-3 2-5-16,0-3-2 15,0-2 0-15,-1 0-2 16,-1 4-2-16,-1-1 3 15,1 4-2-15,2 3-1 16,1 4 2-16,-2 4-2 16,1 3-2-16,0 3 3 0,-1 2-4 15,1 0 0-15,-1 3 0 16,0 7 0-16,1 0 3 16,-2 2 0-16,3 5 1 15,-2-1 1-15,1 3-2 16,1-1 1-16,-2 2 1 0,1-3-1 15,0 0-1-15,1-3 2 16,-4-3-2-16,3-4 3 16,1-5-1-16,-1-2-1 15,2 0 5-15,1-8-2 0,-1-4-2 16,-2-4 7-16,3-1 9 16,-2-4-1-16,-4-3-4 15,3 2-6-15,0-4 0 16,-4 2 4-16,1-1-7 15,-1 5 0-15,0 3-1 16,-1 3-3-16,0 5 1 0,-1 4-2 16,0 5 2-16,1 0-6 15,1 7-38-15,-1 4-41 16,2-5-96-16</inkml:trace>
  <inkml:trace contextRef="#ctx0" brushRef="#br0" timeOffset="50959.2789">9472 6812 603 0,'0'0'8'0,"0"3"10"16,-4 4-16-16,2 3 11 0,-3 6 10 15,2 2-9-15,-1 2-2 16,0 2-1-16,3-1 1 16,-4-1-6-16,4-4-4 15,-1-5 0-15,1-3-1 16,1-6 0-16,0-2 1 0,0 0 12 16,0-10 9-16,1-4-18 15,4-4-4-15,1-2-1 16,1-5 1-16,1 3 0 15,1-1-2-15,-3 3 2 16,0 4-1-16,0 4-1 16,-3 4 3-16,-2 4-2 0,1 3 0 15,-1 1 2-15,1 1-11 16,0 7 4-16,2 5 5 16,-1 2-1-16,1 4 2 15,0 0-1-15,0 0-1 16,-1 2 2-16,0-8-1 0,3-1-1 15,1-7 3-15,2-2-2 16,2-3 3-16,2-3 1 16,2-6-3-16,3-6 1 15,-4-1-1-15,0-4-1 16,-4-3 1-16,-2-2 3 0,-3-2 2 16,-3-4 0-16,-2 1-1 15,0 0-3-15,0 5 4 16,0 2 1-16,-3 9-1 15,-3 5 1-15,0 8-8 16,3 1-3-16,-1 1 2 0,2 8 0 16,2-2-16-16,0 0-79 15,4-4-92-15</inkml:trace>
  <inkml:trace contextRef="#ctx0" brushRef="#br0" timeOffset="51432.5388">9651 6173 539 0,'0'-12'28'0,"4"2"29"16,7 1-11-16,3 4-23 15,7 2-8-15,3 3-1 16,4 8 6-16,3 8-2 15,-2 7 12-15,4 10-6 0,-2 7-6 16,-3 6-5-16,-3 10-5 16,-6 6-2-16,-8 8-3 15,-7 3-1-15,-4-2 0 16,-9 1 0-16,-8-5-3 16,-5-7 3-16,-4-6 0 0,2-10-1 15,1-6 1-15,3-11-1 16,2-9 1-16,4-7-1 15,4-5 2-15,2-6-45 16,5-7-154-16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4:08:23.2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15720 3712 259 0,'0'-6'147'0,"-2"0"-129"0,2 1 37 15,0 0-3-15,0 5-15 16,0-1-7-16,0 1-8 16,0 0-4-16,0 0-8 15,0 0-4 1,0 0 0-16,0 0-3 0,0 0-1 0,0 1-3 16,0 5 3-16,0 3 0 15,0 0 3-15,0 4 5 16,0-1-2-16,0 3-3 0,0 2 0 15,0 1 0-15,0 0-4 16,0 4 3-16,0-1-1 16,0 1 0-16,0-1 7 15,0 4 2-15,0-1-1 16,0 2-2-16,0 0-4 0,-2 0-1 16,-1 1 0-16,1-2-3 15,-1 2 2-15,-2-1 3 16,3 1-1-16,-1 0 2 15,-1 1-2-15,0 2-1 16,-1-1 1-16,2 2-3 16,-1 0 2-16,2-2-1 0,-2 0 0 15,4 1 2-15,-2 0-3 16,1 0-1-16,-1 3 1 16,1-3-1-16,-1 3 2 15,2-3 0-15,-2 3-1 0,2-3-2 16,0 2 5-16,-2-1-2 15,2-1 0-15,0 3 0 16,0-2-1-16,0 1 1 16,0-3 1-16,0 2-4 15,0-4 2-15,2 0-3 0,0 1 0 16,-1 1 4-16,0-1-4 16,0 0 2-16,-1 0 0 15,0 0 0-15,0 1-1 16,0 0 1-16,0-4 1 15,0 2-2-15,-1 1 3 16,-3-1-3-16,0-1 2 0,1 3 0 16,0-3-2-16,1 1 0 15,-1 0 2-15,2-1-3 16,-2 2 4-16,2-3-4 16,0 2 2-16,0 2-1 15,-3 0 0-15,2 1 1 0,-2-1 0 16,2 2-1-16,0-4 1 15,-1 3 1-15,1-6 0 16,-1 3-2-16,1-2 0 16,2 0 1-16,-1 0 1 0,1 2-1 15,0 0-2-15,0 0 2 16,0-2-1-16,0 2 1 16,0 0 2-16,0-2-5 15,0 1 5-15,0 0-2 16,0 2-3-16,0 1 3 15,0-1 1-15,0-1-3 16,0 2 2-16,0 0-1 0,-2-2 0 16,1 0 1-16,1 1-1 15,0-1 1-15,-2 1 0 16,2 1-1-16,0 1 0 16,0 1 1-16,0-1-2 0,0 2 2 15,0-1 2-15,0 2-5 16,0-3 3-16,0 2-1 15,0 0 0-15,0 1 4 16,0 0-5-16,0 0 2 0,2-3 1 16,-1 2-1-16,2-2 0 15,2 0 1-15,-4-1-2 16,3 2 2-16,0-1 0 16,-2 2-2-16,2-1 3 15,1-2-1-15,-3 3-2 16,2-1 2-16,1 0-1 0,-5 1 0 15,3 2 2-15,-2 0-1 16,1-1 2-16,-2 2-1 16,0-2-2-16,0 3 3 15,0-3 1 1,0-1-3-16,0 2 3 0,0 0-1 0,0-1-3 16,0 2 2-16,0-2-1 15,0-2 0-15,0-1 0 16,0-3-1-16,0 2 2 15,0-4-1-15,0 1-1 0,1-2 0 16,2 0 1-16,-1 0-3 16,0-4 3-16,-1-1-1 15,1-1-2-15,1-3 3 16,-3-1-2-16,2-5 0 16,0 1 2-16,-1-2-1 0,-1-3-2 15,1-1 3-15,-1-2-2 16,0 0 2-16,0 1-2 15,0-3 0-15,0 0 1 16,0 1 0-16,0-1-1 16,0 0 2-16,0 0-1 15,0 0 0-15,1 0-4 0,-1-3-13 16,3-1-23-16,0-2-33 16,-1-1-76-16,-1 0-127 15</inkml:trace>
  <inkml:trace contextRef="#ctx0" brushRef="#br0" timeOffset="906.8023">15705 8068 270 0,'-5'0'81'0,"-1"0"-69"16,1 0 55-16,1 0-6 15,0 0-8-15,0 0 0 16,1 0-1-16,1 0-17 0,2 0-15 16,-3 0-6-16,1 0-3 15,1 0 6-15,1 0-3 16,0 0-3-16,0 0-1 15,0 0-7-15,3 0-1 16,5 0 0-16,5 0 5 0,5 0 3 16,2 0-7-16,6-2-1 15,2-2 2-15,3-2-5 16,4 1 2-16,4 0 1 16,7-1-1-16,3-2 0 15,7 2-1-15,5-1 4 16,8 0-3-16,5 2 1 0,1 0-4 15,4-1 4-15,2 3-2 16,1-3 8-16,4 4 0 16,-3 0-1-16,4-1-1 15,0 1 1-15,3 0-7 0,0-2 2 16,1 1 0-16,2-1-3 16,1-1 4-16,0 1-1 15,2 0-4-15,0 0 3 16,0 0-1-16,-1 2 0 15,2 0 1-15,-1-1-1 0,-1 3-2 16,0 0 4-16,0 0-2 16,-1 0 1-16,1 0-1 15,-1 2 0 1,-1 1-1 0,1-1 3-16,3 1-2 15,-1-2 3-15,0 2 2 16,1-2-1-16,-1-1-2 0,2 2 0 15,-5-2-2-15,-2 0 2 16,-1 0 0-16,-4 0-1 16,-4 0 0-16,-2 0 1 15,-5-3 4-15,-2 0 0 0,-5-1-3 16,-6 0 1-16,-3-2 0 16,-6 2-3-16,-2-2 0 15,-8 0 0-15,1 0-1 16,-9 1 1-16,-4-2-13 15,-9-1-53-15,-4-3-200 16</inkml:trace>
  <inkml:trace contextRef="#ctx0" brushRef="#br0" timeOffset="2285.939">16642 8020 444 0,'2'-8'26'0,"-2"2"48"16,0-1 3-16,0 1-20 15,0 1-19-15,-2 2-7 0,-3 2-8 16,1 0-13-16,0 1-5 16,0 0-1-16,-1 4-4 15,1 2-2-15,1 3 2 16,1 3-1-16,-2 1 1 16,4 1 1-16,0-1-2 0,0 1 1 15,4-5-1-15,3 0 0 16,1-3-3-16,6-4 2 15,-3-2 1-15,4 0 5 16,-1-10-1-16,-1 0-2 16,-2-2 1-16,-1-1 0 0,-4-2 2 15,-4 3 5-15,2-2 6 16,-4 5-4-16,0 0-7 16,-6 2-5-16,1 4 0 15,-4 3-2-15,0 0-13 16,0 5-39-16,-2 6-25 15,3 1-70-15,1 0-213 0</inkml:trace>
  <inkml:trace contextRef="#ctx0" brushRef="#br0" timeOffset="2692.1609">16549 8338 148 0,'0'-4'507'0,"0"1"-478"16,0 0 29-16,0 3-11 16,0 0-10-16,2 0-27 0,-1 8-6 15,1 4-2-15,-2 3-1 16,0 5-1-16,-2 4 2 15,-4 3 0-15,-3 1-1 16,1-2-29-16,1-2-48 0,1-3-27 16,0-6-98-16,5-7-148 15</inkml:trace>
  <inkml:trace contextRef="#ctx0" brushRef="#br0" timeOffset="3067.0912">16638 8362 614 0,'0'-7'34'15,"0"4"16"-15,-3 3 4 16,-1 0-33-16,2 4-16 0,-1 5-6 16,3 5 1-16,0 1 0 15,0 2 0-15,0 2 1 16,1 0-1-16,5-2-1 15,-2-1-15-15,1-3-14 0,1-1 13 16,0-4 9-16,2-3 2 16,1-5 4-16,0 0 3 15,4-5 0-15,2-5 1 16,-3-4 0-16,2-2-1 16,-2-1 3-16,-2-3 13 15,-5 1 5-15,-2 2-1 16,-3 1-4-16,0 2 3 0,-7 4-1 15,-4 3-15-15,-2 4-5 16,-4 2-2-16,3 1-40 16,-2 0-52-16,1 0-179 15</inkml:trace>
  <inkml:trace contextRef="#ctx0" brushRef="#br0" timeOffset="3848.3093">17678 7980 522 0,'0'-8'45'0,"-1"3"32"16,-6 1-42-16,1 1-19 16,-2 3-7-16,-4 0-1 15,2 0-5-15,-2 7-1 16,0 2-3-16,0 2 2 0,4 1-3 15,-1 0 2-15,3 1 0 16,3-1-1-16,3 2 0 16,0-4 1-16,3 1 0 15,5-2 0-15,1-3-1 16,2-2 0-16,2-2 2 16,-1-2 0-16,0-3 0 0,0-7 2 15,-1-3-2-15,-2 1 8 16,-3-3 17-16,-4-1-2 15,-2 1-6-15,0 2 1 16,-2 1-6-16,-8 1-5 16,1 6-8-16,-4 2-3 0,3 3 1 15,-2 5-26-15,2 6-61 16,0 4-74-16</inkml:trace>
  <inkml:trace contextRef="#ctx0" brushRef="#br0" timeOffset="4254.5322">17494 8422 330 0,'-6'0'262'0,"6"0"-236"16,0-6 52-16,0 0-45 0,8 0-8 15,4 1-17-15,2 2-1 16,1 1-1-16,1 0 0 16,-3 2-2-16,0 0-4 15,-6 2 1-15,-3 6-2 0,-4 3 0 16,0 1 2-16,-7 3 0 15,-4 1 0-15,-1 2 2 16,-4 1 2-16,6-2 2 16,0-2-3-16,3-1 0 15,3-4-1-15,4-3-1 16,1-4-2-16,9-3 2 0,7 0 2 16,3-6-3-16,4-5-13 15,-1-1-81-15,3-3-115 16</inkml:trace>
  <inkml:trace contextRef="#ctx0" brushRef="#br0" timeOffset="4598.2418">17795 8387 67 0,'0'-5'626'16,"0"-1"-563"-16,-5 4 20 0,-1 0-61 15,2 2-14-15,-2 0-2 16,-1 7-5-16,1 3-1 15,3 0 0-15,-1 4-1 16,1 1 1-16,3 2 0 16,0 0 0-16,3-2 0 0,6-2-10 15,3-2-8-15,1-5-2 16,2-3 0-16,2-3 11 16,0 0 3-16,2-10 3 15,-3-2 4-15,-1-6 1 16,-4-1-1-16,-1-2 2 15,-4 0 4-15,-6-2 9 0,0 2 4 16,-6 3-1-16,-7 5-2 16,-4 3-11-16,1 8-8 15,-4 2-4-15,2 0-58 16,5 0-122-16</inkml:trace>
  <inkml:trace contextRef="#ctx0" brushRef="#br0" timeOffset="5582.0513">18562 7959 445 0,'0'-5'39'0,"0"-2"5"0,0 2 5 16,2 0-12-16,2 0-5 15,2 1-20-15,2 0-10 16,1 0-1-16,0 2 0 15,2 0-2-15,-1 2 2 16,0 0 1-16,1 0-1 0,-7 2-1 16,-1 3-1-16,-1 2-1 15,-2 0 2-15,-2 1 2 16,-5-2-1-16,-2-2 0 16,0 0 3-16,1-3 13 15,1-1 15-15,-2 0 0 16,3-1-6-16,3-3-8 0,0 0-6 15,0 0-1-15,1-1-7 16,2 3-3-16,-1 2 1 16,1-1-2-16,0 1-3 15,0 0 1-15,0 0-3 16,0 0 5-16,0 0 1 0,0 0-1 16,0 0 1-16,0 0-3 15,-2 3 2-15,2 2 0 16,-2 2 0-16,0 2 0 15,2 2 0-15,0 0-2 16,0 0 3-16,0-1-1 0,4-1-5 16,2-4-1-16,2 1 3 15,0-6 3-15,1 0 2 16,1 0 1-16,-1-7-2 16,1-4 0-16,-2 1 2 15,-3-5-2-15,-2 1 2 16,-3 0 1-16,0 1 3 0,-4 3 7 15,-4 2-5-15,-2 2-7 16,0 6-3-16,0 0-1 16,0 6-6-16,0 4-47 15,1 3-75-15,2-3-310 16</inkml:trace>
  <inkml:trace contextRef="#ctx0" brushRef="#br0" timeOffset="6238.4452">18512 8368 402 0,'-8'0'282'0,"3"-1"-230"0,4-6 30 16,1 2-65-16,10 0-13 16,2 1 0-16,2-1-5 15,4 4 2-15,-2 1-1 16,-1 0 0-16,-1 0-2 16,-6 3 2-16,-4 4-13 0,-3 0-4 15,-1 1 5-15,-4 3 6 16,-2-1 5-16,-4-1 1 15,0-1-3-15,4 0 3 16,-3 0 0-16,4-4 0 16,3 1 1-16,0 2-2 15,2-2 0-15,0-3 1 0,4 2-4 16,6-1 3-16,3-2 3 16,1 0-2-16,0 0 2 15,0 1-3-15,-3 2 2 16,-3 0 4-16,-3 1 7 0,-3 3 2 15,-2 2-1-15,-2 0-5 16,-7 4 3-16,-2-1 0 16,-4 1-7-16,-1-1-2 15,-2-2 2-15,1-3-3 16,2-2-1-16,1-4-11 16,7-2-34-16,3 0-49 0,4-11-199 15</inkml:trace>
  <inkml:trace contextRef="#ctx0" brushRef="#br0" timeOffset="6582.1815">18773 8401 635 0,'-14'0'44'15,"-4"0"0"-15,4 2 21 16,2 6-43-16,4 2-7 0,1 0-10 15,6 4-5-15,1 1 0 16,0-2 1-16,7 2 0 16,0-2-1-16,2-2 1 15,3-2-2-15,2-4 1 16,0-2 1-16,2-3-1 0,2-2 3 16,1-7 0-16,0-4-2 15,-3-2 1-15,-2-4 0 16,-2-2-1-16,-6-2 1 15,-3 2-1-15,-3 1 0 16,-4 1 0-16,-7 4-2 16,-2 4-2-16,-1 2-6 0,2 1-83 15,2-2-327-15</inkml:trace>
  <inkml:trace contextRef="#ctx0" brushRef="#br0" timeOffset="7191.5141">19446 7999 487 0,'0'-15'25'0,"0"0"61"16,-1 2-24-16,-2 2-5 15,1 0 3-15,0 5-23 16,0 2-18-16,-2 3-10 0,-2 1-4 16,0 1-5-16,0 7-4 15,-2 4 3-15,1 1 0 16,3 2 1-16,1 0 0 15,3 0 0-15,0-5-1 16,0 1 0-16,4-4-2 0,4-1 1 16,-1-2 1-16,4-3 0 15,-1-1 3-15,2 0-1 16,-1-2 0-16,1-6 1 16,-3 1-2-16,-1-2 1 15,-4-2 3-15,-1 0-2 0,-3-2 0 16,0 4 0-16,-7 1-2 15,-2 4-1-15,-2 4-3 16,-2 0-6-16,2 6-32 16,0 7-66-16,4 0-151 15</inkml:trace>
  <inkml:trace contextRef="#ctx0" brushRef="#br0" timeOffset="7738.3787">19356 8292 597 0,'0'-4'83'0,"0"0"-64"0,0 4 58 15,0 0-64-15,-2 5-9 16,-3 5-5-16,3 3 1 16,-2 4 1-16,1 2-2 15,1 4 2-15,0 0-1 16,2-4-1-16,0 2 2 15,0-6-2-15,4-2 1 0,3-6 0 16,0-3 0-16,5-4 1 16,0 0 2-16,1-6-1 15,0-5-1-15,-1-2 1 16,1-2-2-16,-4 0 3 0,-2 1 8 16,-1 1 11-16,-4 3 5 15,0 2-4-15,-1 5-4 16,-1 3-1-16,0 0-8 15,0 2-13-15,0 7-1 16,-1 6 3-16,-1 3 1 0,1 1 1 16,0 7-1-1,1-2 2-15,-2 0-7 0,2-1-36 16,0-4-41-16,0-7-84 16,0-5-238-16</inkml:trace>
  <inkml:trace contextRef="#ctx0" brushRef="#br0" timeOffset="8082.0727">19616 8374 684 0,'2'-6'33'0,"-1"3"44"15,-1 3-29-15,2 0-25 16,-2 2-20-16,0 7-7 15,2 4 4-15,1 1 0 16,1 4 0-16,-2 1 1 0,4-3-2 16,-1 1 2-16,0-2-1 15,1-5 0-15,1-3-1 16,0-5 0-16,4-2 4 16,2 0 0-16,2-9-2 15,-2-7 1-15,1-2 0 16,-3-4-1-16,-4-4 2 0,-3 1-1 15,-4-1-1-15,0 4 4 16,-7 5 2-16,-4 7 3 16,-7 6-9-16,0 4-5 15,1 0-54-15,-1 0-150 16</inkml:trace>
  <inkml:trace contextRef="#ctx0" brushRef="#br0" timeOffset="8770.0749">20213 7964 480 0,'-15'0'35'15,"1"0"28"-15,5 0 3 0,4 0-22 16,2 0 7-16,3 0-8 16,5 0-14-16,8 0-22 15,7 0-3-15,5 0-1 16,5 0 0-16,3 1-3 15,8 3 0-15,4-1 0 0,3-1-1 16,7-2 2-16,3 0 0 16,0-3 0-16,-1-5 0 15,-5 0 0-15,-7 0-1 16,-13-2 2-16,-8 5 0 16,-11 1-2-16,-10 3 3 15,-6 1-3-15,-13 1-29 0,-8 5-45 16,-5 2-91-16,-8 2-321 15</inkml:trace>
  <inkml:trace contextRef="#ctx0" brushRef="#br0" timeOffset="9254.4146">20440 7936 570 0,'3'-8'66'15,"-1"1"8"-15,-2 2-52 16,0 4-7-16,-8 1-5 15,-5 0-11-15,-1 3 1 16,-4 7 4-16,1 2 8 16,0 2-4-16,3-1-4 0,4 0-4 15,4 0 3-15,6 0-3 16,0-4-2-16,9-1 2 16,7-2 0-16,2-3 2 15,6-1 0-15,2-2-2 16,-1 0 0-16,-2-8 0 0,0-3 0 15,-7-2 3-15,0-5-3 16,-7-1 2-16,-6-1 7 16,-3 0 9-16,-4 2-6 15,-7 2-3-15,-5 5-2 16,-1 4-4-16,1 7-4 0,-2 0-1 16,1 12-15-16,2 3-71 15,-1 3-173-15</inkml:trace>
  <inkml:trace contextRef="#ctx0" brushRef="#br0" timeOffset="10157.0438">20271 8352 617 0,'0'-4'26'0,"6"-1"8"16,5 0-18-16,3-1-4 16,6 0-1-16,0 0-9 15,2-2-1-15,-2 3 0 16,-3-2 1-16,-3 2 2 15,-7 0 3-15,-5 2 12 16,-2 0 14-16,-1 2-4 0,-12 1-17 16,-2 0-8-16,-1 0-2 15,-4 2-2-15,1 5 1 16,2 1 1-16,4-1-1 16,5 0 0-16,4 1 0 15,4-2-1-15,0 1 1 0,10-2 0 16,5 2 2-16,1-1-1 15,3 3-1-15,-2-1 0 16,-6 2-1-16,-2-1-1 16,-3 5 1-16,-6-1 0 15,-1 1 10-15,-11 1 5 0,-1 0-2 16,-4-4-8-16,-2 0-1 16,3-5-2-16,1-1-6 15,3-5 10-15,6 0-25 16,4-11-38-16,2-2-88 15,7-6-303-15</inkml:trace>
  <inkml:trace contextRef="#ctx0" brushRef="#br0" timeOffset="10500.7984">20582 8311 770 0,'-8'-3'32'15,"1"2"30"-15,2 1-41 16,0 0-15-16,0 7-1 16,1 3-4-16,0 4 0 0,4 3 0 15,-1-1-1-15,1 2 1 16,0-1-1-16,0-2 0 16,2-2 0-16,3-4 0 15,5-3-1-15,2-5 0 16,2-1 6-16,0-3-1 15,2-7 0-15,2-4-2 0,-5 0 0 16,2-6 0-16,-7 1 0 16,-3-1 1-16,-5-1 1 15,-2 4-1-15,-9 5 2 16,-5 2 4-16,-4 7-10 16,-4 3-1-16,-2 0-13 15,0 3-38-15,6 2-137 0</inkml:trace>
  <inkml:trace contextRef="#ctx0" brushRef="#br0" timeOffset="11648.1363">15581 7143 429 0,'-4'-7'42'15,"-3"-2"12"-15,-2 4 40 16,4-1-27-16,-1 3-20 0,0 1-12 16,0 0-13-16,3 2-12 15,1 0-5-15,1 2-5 16,1 4-1-16,0 1 1 16,0 2 0-16,2 2 0 15,3 0 2-15,4-1-2 0,0 0 0 16,0-3 1-16,5-2-1 15,-2-3 2-15,-1-2 1 16,2 0-2-16,-2-2 3 16,-2-9-2-16,1 2 0 15,-8-5 2-15,2 1-3 0,-4 0 1 16,-5 2 1-16,-6 0 4 16,1 3-6-16,-3 4-1 15,1 4-4-15,1 0-2 16,1 6-58-16,0 3-98 15</inkml:trace>
  <inkml:trace contextRef="#ctx0" brushRef="#br0" timeOffset="12430.2457">14352 7237 606 0,'-8'-3'9'15,"1"-3"4"-15,4 1 30 16,3 0-27-16,1 0-6 0,13-2-6 16,5 0-4-16,5 2-2 15,2 0 2-15,-1 4-1 16,-2 1-1-16,-2 0 2 15,-8 10-1-15,-5 2-1 16,-7 5 0-16,-1 5 1 0,-9 3 5 16,-9 3 0-16,-2 4 0 15,1-3 1-15,0 0 0 16,5-7 9-16,7-4 11 16,4-7-6-16,3-6-10 15,12-4 2-15,10-1 12 0,5-4-7 16,9-5-12-16,5-4-4 15,5-2-43-15,-1-1-83 16,0-4-222-16</inkml:trace>
  <inkml:trace contextRef="#ctx0" brushRef="#br0" timeOffset="12788.9532">14907 7210 421 0,'-11'-4'245'0,"-4"2"-241"15,-1 2 11-15,-1 0-3 16,1 9 10-16,2 0-5 0,0 4-7 16,4 1-6-16,0 0-1 15,4 5-2-15,4-3 0 16,2 4 1-16,0-2-2 16,2-3 2-16,10-3-2 15,2-5-2-15,2-4-19 0,2-3-10 16,0 0 8-16,0-7 5 15,-5-2 10-15,0-4 7 16,-5 1 2-16,-3-3 1 16,-2-2 10-16,-3 5 23 15,0-3 0 1,-7 1 1-16,-2 2-2 0,-2 5-11 0,0 1-8 16,-1 2-10-16,2 4-7 15,2 0 1-15,6 0-6 16,2 0-84-16,10 0-73 15,6 0-233-15</inkml:trace>
  <inkml:trace contextRef="#ctx0" brushRef="#br0" timeOffset="13148.3046">15178 7172 706 0,'-13'-2'25'15,"-4"0"21"-15,6 2 6 16,0 0-29-16,2 6-9 16,0-1-10-16,7 4-3 15,0 2-1-15,2 3 0 0,0-2-1 16,0 3 3-16,2 0-1 16,2-1-1-16,1-1 1 15,2-2-1-15,3-4-2 16,2 1 2-16,1-6-3 15,4-2 1-15,4 0-7 16,0-10-4-16,1-2 8 0,-4-2 5 16,-1-3 1-16,-5-3 1 15,-5 4 1-15,-6-4-2 16,-1 3 4-16,-6 3 5 16,-8 4 0-16,-7 6-9 0,-3 4-4 15,-1 0 2-15,-3 9-15 16,3-3-103-16,5-2-266 15</inkml:trace>
  <inkml:trace contextRef="#ctx0" brushRef="#br0" timeOffset="13901.5858">15564 6279 489 0,'-2'-6'40'16,"-2"2"19"-16,0 3-10 16,2 1-31-16,-4 0-8 0,0 1-8 15,3 9-6-15,-1-3 2 16,3 5 1-16,-1 0 1 0,2-2 0 16,0 1 0-16,5 0 0 15,4-5 0-15,0-2 1 16,2-3 0-16,1-1 2 15,-2 0-1-15,0-6 3 16,0-4 6-16,-1-2 7 0,-1-1-3 16,-3 1-4-1,-3-2 4-15,-2 0 7 0,0 3 2 16,-4 3-3-16,-7 4-7 16,-3 4-10-16,1 0-6 15,-3 6 0-15,2 4-9 16,2-2-122-16,1 0-312 0</inkml:trace>
  <inkml:trace contextRef="#ctx0" brushRef="#br0" timeOffset="14667.1466">14358 6245 542 0,'4'-16'77'16,"-2"3"-21"-16,0 2-2 15,0 5-15-15,0 4-1 16,-2 2-13-16,0 8-18 0,0 10-19 15,-6 6 12-15,1 6 1 16,-1 5-1-16,1 4 2 16,1-3-2-16,4-1 0 15,0-3 2-15,0-5-2 0,6-6 1 16,3-9 0-16,4-4-1 16,3-8 2-16,0 0 2 15,2-11-2-15,1-3 0 16,-1-5-1-16,-1 1-1 15,-5-3 2-15,-2 5-2 16,-3 2 1-16,-4 5 2 0,-2 3 0 16,-1 3-1-16,0 3 2 15,0 1-9-15,-2 10-3 16,0 3 6-16,-1 5 1 16,1 7 2-16,2-4-1 15,0 5 0-15,0-6 0 16,5-3-19-16,2-4-58 0,6-10-18 15,0-4-157-15</inkml:trace>
  <inkml:trace contextRef="#ctx0" brushRef="#br0" timeOffset="15034.9505">14693 6296 656 0,'-13'-1'32'0,"3"1"-31"0,-2 0 10 16,5 5-2-16,2 5-3 16,0 7-6-16,5-1-1 15,0 4-3-15,0 2 5 16,3-1-1-16,3-1-1 16,-1-3 2-16,0 0-1 0,0-4-1 15,4-5 3-15,-1-5-2 16,4-3 3-16,0 0 0 15,0-9 2-15,1-4-2 16,1-3-2-16,-4-3 0 16,-1-1 2-16,-5 0 1 0,-4-3 2 15,0 2 4-15,-4 1 7 16,-5 1-1-16,-2 7-3 16,-2 6-2-16,3 4-11 15,0 2-3-15,2 8-3 16,4 6-8-16,3-1-89 15,1-1-158-15</inkml:trace>
  <inkml:trace contextRef="#ctx0" brushRef="#br0" timeOffset="15378.6762">14960 6289 674 0,'-11'-1'28'15,"-2"1"30"-15,3 0-34 16,0 7-13-16,1 5-4 16,2 1-5-16,3 3-1 0,4 1 0 15,0 0-1-15,0 1 1 16,6-2 1-16,2-2-2 16,3-2 1-16,2-4-1 15,3-4 1-15,1-4 2 16,2 0 0-16,0-11-1 15,0-2 1-15,-1-5 0 0,0 0-3 16,-6-5 3-16,-4 0 0 16,-6 0 3-16,-2 2 3 15,-5 2 3-15,-6 5 2 16,-6 4-8-16,-2 9-9 0,1 1 0 16,-1 8-10-16,2 0-82 15,5-4-239-15</inkml:trace>
  <inkml:trace contextRef="#ctx0" brushRef="#br0" timeOffset="16222.3317">15564 5454 28 0,'0'-5'531'0,"0"-3"-492"15,0-1 48-15,-2 2-28 16,1-2-2-16,-1 3-19 16,1 1-9-16,-1 0-9 15,0 2-8-15,2 3-7 0,-1 0-6 16,1 0-4-16,0 4-3 15,1 2 5-15,4 2 2 16,2-2-1-16,3-1 1 16,0-2-1-16,3-2 1 15,-2-1 2-15,1 0-2 0,0-3 3 16,-3-4 1-16,0-4-1 16,-3-2 1-16,0-1 0 15,-4 1-3-15,-2-1 1 16,0 2 0-16,-4 3-4 15,-6 1 3-15,-1 5-1 16,-4 3-4-16,-1 0 3 0,1 7-1 16,0 5-5-16,-1 3-29 15,8 1-41-15,2-3-63 16,6-5-193-16</inkml:trace>
  <inkml:trace contextRef="#ctx0" brushRef="#br0" timeOffset="17238.9569">14364 5341 365 0,'4'-13'218'0,"-4"6"-171"0,0 2 30 16,0 2-13-16,-4 3-30 15,-1 0-22-15,-2 6-15 16,-3 9-1-16,0 4 2 15,-3 5 3-15,2 6 2 0,0 5-2 16,4 0 0-16,-1 4 0 16,5-3-1-16,3-2 2 15,0-5-1-15,11-7-1 16,2-5-1-16,4-8 1 16,1-5-1-16,1-4 2 0,0-4 0 15,-3-8-1-15,-3-2 2 16,0-2-2-16,-7-2 2 15,-2 1 1-15,-4 1-1 16,0 2 0-16,-7 2-1 16,-6 6-1-16,-1 1-2 15,-4 5-1-15,-1 0-2 0,2 10 4 16,2 0 0-16,3 2-29 16,7-2-114-16,5-5-269 15</inkml:trace>
  <inkml:trace contextRef="#ctx0" brushRef="#br0" timeOffset="17676.4309">14730 5369 667 0,'-13'-3'37'0,"0"-6"-35"15,2 7 36-15,-2 2-13 16,0 0-11-16,2 9-9 16,-1 3-4-16,2 2-1 0,2 3 0 15,-3 1 4-15,5 3-4 16,1 1 1-16,2 1 1 16,2 0-1-16,1-4 0 15,0 4-1-15,4-7-2 16,5-2 0-16,0-5 0 15,5-5 0-15,1-4 4 0,-1-1 0 16,3-8 0-16,3-5-3 16,-4-2 1-16,-3-3-1 15,0 1 2-15,-5-2 0 16,-5 2 1-16,-3-3 1 16,0 3-3-16,-7 0 3 0,-6 6-2 15,0 2-3-15,-3 5-1 16,3 5-2-16,-1 0-2 15,6 6-74-15,4 1-73 16,4 0-377-16</inkml:trace>
  <inkml:trace contextRef="#ctx0" brushRef="#br0" timeOffset="18035.7891">14927 5371 668 0,'-13'0'17'0,"-1"0"-14"16,1 0 25-16,1 10-12 15,3 1-4-15,-1 2-5 16,5 2-4-16,4 2-2 0,1 0 3 16,0 2-4-16,2-1 1 15,9-1-1-15,1-2 1 16,2-3 0-16,2-3 0 15,0-2-1-15,1-6 2 16,1-1 2-16,0-1-1 16,-3-10 0-16,2-1-1 0,-3-2 1 15,-4-5 3-15,-4-1 0 16,-2-1 15-16,-4 0-3 16,-1 0 5-16,-10 1-6 15,-3 5-10-15,-5 4-9 16,-1 7-2-16,-3 4-20 0,0 0-98 15,4 2-297-15</inkml:trace>
  <inkml:trace contextRef="#ctx0" brushRef="#br0" timeOffset="18863.8419">15615 4553 488 0,'-7'-4'37'0,"0"0"11"15,1 3 7-15,-1 1-25 16,-1 0-15-16,0 1-11 15,0 5-2-15,1 5-1 0,3 0 0 16,1 3-1-16,3-3 1 16,0 0-1-16,0 0 2 15,4-3-1-15,1-1 1 16,6-5 4-16,-2-1 1 16,1-1 8-16,2-1 1 15,2-7 2-15,1-4 0 0,-2-4-10 16,-1-2-4-16,-3-1 0 15,-3 1-1-15,-4-1 7 16,-2 4 12-16,-5 0-5 16,-7 3-6-16,-1 6-7 0,-2 3-6 15,1 3-1-15,2 3 0 16,1 7-23-16,6-2-99 16,2-1-274-16</inkml:trace>
  <inkml:trace contextRef="#ctx0" brushRef="#br0" timeOffset="19629.3989">14410 4603 540 0,'-11'-10'134'16,"-3"-2"-120"-16,4 1 34 16,-1 3-13-16,5 1-16 0,4 3 0 15,2 2-1-15,2 2-11 16,15 0-21-16,3 6 11 16,4 7 3-16,7 0 0 15,1 4 1-15,-2 4-2 16,0-1 2-16,-9 3-2 15,-4 1 0-15,-7 0 0 0,-9 0-4 16,-1-2-16-16,-11-3 13 16,-9-5 7-16,-4-1 2 15,-3-8 1-15,3-4-1 16,1-1 3-16,7-6 3 16,5-11 0-16,10-5 0 0,1-4-5 15,9-3-4-15,7-2 2 16,6-1 0-16,0 0-1 15,0 2 1-15,-4 2 0 16,-7 3 0-16,-5 2 3 0,-6 7 4 16,0 3-2-16,-10 6 1 15,-2 5-3-15,-3 2-7 16,0 4 1-16,3 8-1 16,1 5 1-16,5 4-3 15,6 1-79-15,0 1-76 16,11-4-223-16</inkml:trace>
  <inkml:trace contextRef="#ctx0" brushRef="#br0" timeOffset="20019.8938">14816 4539 687 0,'-17'-3'6'0,"-1"3"-1"15,2 0 7-15,3 8 0 0,0 2-3 16,2 5-1-16,5 3-6 16,2 1 1-16,2 4-3 15,2 0 0-15,0-1 1 16,1-1-1-16,6-2 1 16,4-4 0-16,2-6-2 0,2-4 2 15,-1-5 2-15,3 0 1 16,-1-11 2-16,0-5-1 15,-1-2-1-15,0-1 2 16,-5-2 6-16,-4 0 9 16,-3-2-1-16,-3 1-8 15,-3 3-4-15,-7 3-5 0,-5 4-3 16,-2 8-2-16,2 4-4 16,0 1 3-16,3 10 0 15,6 0-74-15,6 3-79 16,0-3-228-16</inkml:trace>
  <inkml:trace contextRef="#ctx0" brushRef="#br0" timeOffset="20332.3775">15000 4568 651 0,'-9'-4'32'0,"0"2"-1"0,-2 2 19 16,3 1-43-16,-3 10-8 15,3 2-2-15,2 3 1 16,2 3 1-16,2 0 2 16,2-1-2-16,0-1 4 15,2-2-3-15,7-6 0 0,2-4 2 16,0-2 2-16,2-3 15 16,2-4 14-16,2-8-6 15,-1-4-8-15,0-6-12 16,2 0-5-16,-6-5 0 15,-2 1 1-15,-4 4-1 0,-6 3 2 16,0 4-4-16,-12 10-4 16,-2 4-5-16,-4 1-63 15,3 0-171-15</inkml:trace>
  <inkml:trace contextRef="#ctx0" brushRef="#br0" timeOffset="21462.2461">15632 4201 319 0,'0'0'121'0,"0"0"-60"15,0 0 0-15,0 0-29 0,2-3 4 16,-2 0-10-16,1 2-7 16,-1 0 0-16,0 1 10 15,0-2 5-15,0 1-15 16,0 0-9-16,-3-2 3 16,1-1 7-16,-1-2-3 0,-1-3-4 15,3-1 0-15,1-4-7 16,0-1-4-16,0-5-1 15,0 1 0-15,0-5 0 16,2 0 2-16,1-3-1 16,-2 3 3-16,-1-5 6 15,0 2-4-15,0 2-2 16,0-2-3-16,-2 0-1 0,-2 2 1 16,0-3-2-16,1-1 0 15,1 1 1-15,2-3-1 16,0 4 1-16,0 0-1 0,0 2 0 15,0 2 2-15,2 1-1 16,-2 0 0-16,1 1 2 16,-1-2 1-16,0 0-4 15,0-2 1-15,0-1-1 16,0-4 2-16,-1 2-2 0,-8-4-3 16,3 5 4-16,-4-3 0 15,-1 5 1-15,0 2-1 16,0 0 0-16,2 6-1 15,0 1 0-15,3 4 0 16,1 4-2-16,2 1 2 16,0 4-2-16,3 3-2 0,0 0-43 15,3 0-121-15,4 5-44 16</inkml:trace>
  <inkml:trace contextRef="#ctx0" brushRef="#br0" timeOffset="22898.971">15659 4335 302 0,'-3'3'96'0,"2"-2"-89"16,0 0 24-16,1-1 9 15,0 0-13-15,0 0-11 16,0 0 5-16,0 0 20 15,4 0 5-15,0-5-25 16,1-4-6-16,0 0 8 0,-1-3 3 16,1-6-4-16,-1-3-1 15,3-4 0-15,-2-4-7 16,0-4-5-16,1-3-4 16,-2-1-2-16,-2-2 3 15,2 0 6-15,-4 1-3 0,0-1-5 16,0 1 1-16,-5 3-4 15,1 3 3-15,-2 2 0 16,3 1-2-16,0 3 2 16,0-1-1-16,3 1-3 0,0 2 2 15,0 0 0-15,0 1-2 16,0 3 1-16,3-1 0 16,-2 2 0-16,2 2 0 15,-2 1 0-15,0-3 2 16,1 2-1-16,1-2-1 15,-3 1 2-15,0-1 0 0,0 0-1 16,0 0 1-16,0 2 1 16,-5-1-4-16,3 4 2 15,-3 0-1-15,1 1-2 16,-3 1 1-16,1 0 0 16,1 1 0-16,0 2 1 0,0-3-1 15,-1 1 1-15,0-1 0 16,2-1-2-16,-1 1 2 15,2 0 1-15,-2 3-3 16,2 0 1-16,1 6 1 0,2 0-2 16,-2 1 1-16,2 2-4 15,0 0-4-15,0 2 1 16,0 7-4-16,0 3 11 16,0 4 0-16,2 4-1 15,2 4 1-15,-1 1 1 16,2 5-2-16,-1 1 1 0,-2 1 0 15,2 3 0-15,-4 0 1 16,0 3-2-16,0 3 1 16,0-2 0-16,2 4 0 15,-2-1 1-15,1-1 0 16,0 0-3-16,1-1 3 16,2-1 0-16,0 2-1 0,2-4 0 15,-2 1 1-15,-1-2-2 16,0-2 2-16,-2-3-1 15,-1-1-8-15,0-4-2 16,-1 0 1-16,-5-1 4 0,-1-2-1 16,-2 0 0-16,3-6 0 31,0-1 6-31,4-4-1 0,-2-2 1 16,3-5 0-16,1-2-1 15,0-3 1-15,0 0-1 0,5-6-1 16,1-6 7-16,1-2-5 15,3-6 1-15,-2-4-3 16,-2-7-1-16,0-7-5 16,-2-7-4-16,-4-10-12 15,0-10-2-15,0-11 15 0,-8-2 5 16,1-3-4-16,1 8 5 16,0 6 3-16,0 9 1 15,5 13 1-15,1 10 0 16,1 8-7-16,6 9-233 0</inkml:trace>
  <inkml:trace contextRef="#ctx0" brushRef="#br0" timeOffset="23586.4181">15694 3854 267 0,'-6'-14'291'15,"-3"1"-288"-15,2 2 46 16,-1 5 4-16,-2 3-42 15,2 3-3-15,-1 0-2 16,2 3-7-16,3 7-4 16,-3 1 1-16,3 6 4 0,-1-1 1 15,0 2-1-15,4 0-1 16,0-3 2-16,1-2-1 16,0-2-2-16,5-3-1 15,6-6 1-15,0-2 3 16,2 0 4-16,2-5 0 0,-1-7 0 15,-3-2 3-15,0-3-2 16,-3 0 4-16,-4-3 7 16,-2 4-6-16,-2-2-5 15,-3 2 3-15,-4 5 1 16,-2 2 0-16,-2 4-4 0,0 5-3 16,0 0-6-16,1 5 0 15,-2 6-1-15,4 2 1 16,3 0 1-16,2 4 0 15,3-4-1-15,1 0 1 16,6-3 1-16,2 0 1 16,2-3-1-16,-1-3 2 0,3-4-2 15,-4 0-49-15,2-11-131 16</inkml:trace>
  <inkml:trace contextRef="#ctx0" brushRef="#br0" timeOffset="24367.0706">14642 3829 639 0,'-4'-4'43'16,"2"0"14"-16,-1 3 16 15,3-1-36-15,0 2-18 16,0 0-15-16,0 8-12 15,0 4 4-15,-2 7 4 0,0 5 0 16,-1 5 2-16,1 5-2 16,-2-2-1-16,4-3 3 15,0-2-1-15,0-6-15 16,4-7-47-16,5-9-59 16,4-5-112-16</inkml:trace>
  <inkml:trace contextRef="#ctx0" brushRef="#br0" timeOffset="24714.3285">14819 3840 264 0,'-7'-10'441'0,"0"2"-414"16,1 2 33-16,-3 6-38 16,3 0-14-16,-1 4-8 15,2 6-5-15,1 6 4 16,1 5-2-16,3 0 3 15,0 3 1-15,3 0-2 16,5-1 1-16,0-5 0 0,3-2-2 16,-1-6-2-16,3-5 0 15,-3-5 2-15,4 0 5 16,2-10-1-16,-4-5 1 16,2-4-1-16,-1 0-1 0,-3-2 0 15,-5 1 3-15,-3 1 4 16,-2 3 8-16,0 1-1 15,-5 4-4-15,-4 3-6 16,-2 6-5-16,-3 2-5 16,0 2 1-16,1 8-50 15,1-1-53-15,2 4-84 0</inkml:trace>
  <inkml:trace contextRef="#ctx0" brushRef="#br0" timeOffset="25073.6632">14980 3814 483 0,'-9'-5'223'16,"1"1"-202"-16,1 1 42 16,1 3-44-16,-1 0-16 15,0 9-6-15,2 5 1 16,2 1-1-16,1 5 3 0,2 0-1 15,0 1 1-15,1-2-1 16,6-3 2-16,2-3-3 16,3-5 0-16,-2-4 3 15,1-4-1-15,2 0 4 16,2-8-1-16,-1-3-1 16,-2-3 1-16,-2-2-2 0,-1-1 1 15,-4-1 8-15,-5 1 6 16,0 0-10-16,-2 1-2 15,-8 5-2-15,-1 4-4 16,0 5-2-16,-3 2-28 16,2 3-97-16,3 3-176 15</inkml:trace>
  <inkml:trace contextRef="#ctx0" brushRef="#br0" timeOffset="25620.4904">15252 3785 603 0,'-2'-10'36'15,"-4"5"37"-15,2 3-26 0,-2-1-20 16,-1 3-5-16,-1 0-15 15,-1 3-10-15,-3 3-1 16,0 7 2-16,0 2 1 16,0 3 0-16,0 2 1 15,3 1 1-15,2 2-2 16,5-2 2-16,2-2-3 0,0-4 1 16,9-1-1-16,4-6 0 15,3-3 1-15,2-5 1 16,2 0-1-16,0-12 4 15,-4 0-1-15,-1-3 0 16,-4-3 1-16,-3-2 1 16,-4-2 13-16,-3 0-3 0,-1 2-10 15,0 0-2-15,-1 4-1 16,-3 5-4-16,0 6-5 16,0 5-65-16,1 0-157 15</inkml:trace>
  <inkml:trace contextRef="#ctx0" brushRef="#br0" timeOffset="25995.2887">15449 3708 662 0,'-3'-6'17'0,"1"3"5"0,2 3 45 16,0 0-46-16,5 0-32 15,8 9-2-15,1 0 15 16,3 2 0-16,4 2-3 16,0 0 0-16,0 1 2 15,-1-4 2-15,-1-1-3 0,1 1 2 16,-3-5-3-16,-1-2-1 16,-2-3-111-16,0 0-301 15</inkml:trace>
  <inkml:trace contextRef="#ctx0" brushRef="#br0" timeOffset="26229.6491">15748 3671 658 0,'2'-14'51'0,"2"3"10"0,-3 4-17 15,0 3-6-15,-1 4-13 16,0 0-19-16,0 4-16 15,-6 9 0-15,-2 4 10 16,-5 4 0-16,-4 3 0 16,-2 3 3-16,-2 0-1 0,-5-1 1 15,1-4-2-15,-2-8-56 16,3-6-241-16</inkml:trace>
  <inkml:trace contextRef="#ctx0" brushRef="#br0" timeOffset="29921.6478">16559 5650 157 0,'-1'-1'219'15,"1"-2"-182"-15,0 0 27 16,0 3-12-16,0-1-6 15,0-1-3-15,0 2-3 0,0 0-11 16,0 0-14-16,3 0-12 16,2 0 1-16,1 7 0 15,1 0-5-15,3 2 2 16,1 2-1-16,0 3 2 16,-2-3 7-16,4 2-7 15,-2-2-1-15,-4-1 0 0,2-4-53 16,-3-3-74-16,-1-3-184 15</inkml:trace>
  <inkml:trace contextRef="#ctx0" brushRef="#br0" timeOffset="30140.4081">16673 5615 477 0,'-2'-2'56'0,"-3"-1"-15"15,-1 3 22-15,0 0-40 0,1 8-20 16,-2 6-5-16,-4 5 1 16,2 3 2-16,0 2-2 15,-1 2 3-15,0 0-2 16,1-3 1-16,3-4 0 16,2-1 0-16,1-5 0 15,2-5-2-15,1-5-160 0</inkml:trace>
  <inkml:trace contextRef="#ctx0" brushRef="#br0" timeOffset="33819.5793">17326 5006 42 0,'-3'0'116'16,"2"0"-76"-16,0 0 20 15,0 0 3-15,-1 0 1 16,1 0-12-16,0 0-12 15,-1-1 9-15,0-2 6 0,2 2-7 16,-2-2-7-16,2 1-6 16,-1 0-7-16,1 2-10 15,0 0-7 1,0 0-4-16,1 2-13 0,6 4 4 16,-1 3 5-16,5 2 5 15,-1 2-3-15,1 2-4 16,-2-1 0-16,2 2 0 0,-3-3 0 15,1 0 1-15,1-1-2 16,-2-3-44-16,0-4-60 16,-2-4-84-16</inkml:trace>
  <inkml:trace contextRef="#ctx0" brushRef="#br0" timeOffset="34038.3632">17434 4985 556 0,'-1'-4'30'0,"-1"0"0"0,0 1 36 15,2 2-19-15,0 1-15 16,-1 0-30-16,1 6-14 16,-2 7 8-16,-2 2 5 15,0 6 1-15,-2 1-1 0,-1 1 1 16,-1 0 2-16,-3-1-6 15,0-4-66-15,-2-5-142 16</inkml:trace>
  <inkml:trace contextRef="#ctx0" brushRef="#br0" timeOffset="41219.9995">18718 4562 561 0,'-4'-5'20'16,"2"-2"37"-16,2 2-7 16,0 2-20-16,0 0-2 15,0 2-15-15,6 1-11 16,2 0-8-16,2 6 4 0,2 1 2 15,0 2 1-15,-2 4 2 16,-1-3-1-16,2 3 0 16,-1-3 0-16,0 1-1 15,-3-2 3-15,3 0-2 16,-2-3-41-16,-2-2-106 0,1-1-278 16</inkml:trace>
  <inkml:trace contextRef="#ctx0" brushRef="#br0" timeOffset="41438.7365">18863 4541 588 0,'-1'-7'35'0,"-2"2"20"16,2 2 8-16,0 3-33 16,-2 0-17-16,1 4-16 15,0 7-5-15,-2 3 7 16,-1 4-1-16,0 1 2 0,-1 0 1 15,-3 2 0-15,2-4-1 16,-5-1 2-16,3-3-2 16,0-5-68-16,3-8-200 15</inkml:trace>
  <inkml:trace contextRef="#ctx0" brushRef="#br0" timeOffset="46319.817">20095 4407 251 0,'-1'0'84'0,"1"-2"7"0,0 1-28 16,0 1-23-16,-2-1-19 16,2-2-9-16,-2 3-11 15,2-1-1-15,-2 0-1 16,1 1-6-16,0-2-34 15,0 2 1-15,-1-1 5 0,1 1-13 16,0-1-19-16,0-1 8 16,-2 1-10-16,2 1-121 15</inkml:trace>
  <inkml:trace contextRef="#ctx0" brushRef="#br0" timeOffset="46522.8681">20095 4407 351 0,'-28'-24'78'15,"28"22"3"-15,0 2-20 16,0 0-14-16,0 0-17 16,0 0-23-16,1 0-10 0,3 3 3 15,4 1 8-15,0 3 7 16,4 1 11-16,-2-1-10 16,3 1-4-16,-2-1-8 15,2 3-2-15,-4-2 3 16,-1-1-32-16,-3-3-145 0</inkml:trace>
  <inkml:trace contextRef="#ctx0" brushRef="#br0" timeOffset="46761.7362">20178 4365 695 0,'-3'-3'46'0,"-1"3"-19"16,4-2 31-16,-1 2-29 16,-2 0-24-16,0 4-11 0,-3 7 3 15,-3 0 1-15,-3 7 5 16,-1 1-3-16,-2 1-3 0,-2 0-25 16,2-1-25-16,1-7-53 15,7-7-250-15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4:11:09.3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12204 6318 143 0,'-2'0'35'16,"-1"0"1"-16,1 0 11 15,2-2-2-15,0 0-11 16,0 1-8-16,0-1-12 0,0 2-9 15,0-1-5-15,0 1 0 16,0 0 1-16,-1 0 5 16,1 0 5-16,0 0-5 15,-1 0-3-15,1 0-1 16,0 0-2-16,0 1 1 0,0 1-1 16,0 0 0-16,0 3-1 15,0-2 1-15,0 0 0 16,0-1 1-16,0 3-1 15,0-3 1-15,1 0-2 16,2 1-8-16,0-3-39 16,-1 0-34-16,2 0-7 0,0 0-21 15</inkml:trace>
  <inkml:trace contextRef="#ctx0" brushRef="#br0" timeOffset="1097.7521">12182 6389 222 0,'0'0'23'0,"-5"1"-18"0,4 1 18 15,-2-2 14-15,2 0 16 16,-1 0 0-16,0 0-17 16,2 0-3-16,0 0-4 15,0 0-6-15,0 0-8 0,0 0-10 16,2-3-5-16,3 0-1 16,2 3-2-16,2-6 6 15,2 2-3-15,1-1 3 16,2 0-1-16,-1 1 2 15,3-1 1-15,0 0-1 16,1-2-1-16,3 0 2 0,-3 1-4 16,2-3-1-16,1 1 2 15,-3 1-2-15,2 0 1 16,-1-3 1-16,1 4 0 16,-4-1 2-16,5 1-1 15,-3 0-2-15,1 0 0 0,0 0 1 16,1 0-3-16,6 0 2 15,-3-4 0-15,7 2 1 16,1-5 45-16,3 1-24 16,6-5-17-16,3-1 0 15,4 2-4 1,2-2-2-16,5 0 2 0,0-1-3 0,3 3 1 16,0-1 1-16,0 0-1 15,2 0 0-15,0 0 1 0,3 0-3 16,-1-1 4-16,1 2-2 15,-1-1-1-15,4 0 4 16,-4 1-3-16,2 1 1 16,0-2 2-16,0 4 0 0,0 1 0 15,2-4-1-15,-2 3-1 16,-2 0 0-16,1-2 0 16,2 1-1-16,-3-1 2 15,1 0-1-15,0 0-2 16,0-3 2-16,-2 2-2 15,1-1 2-15,1-1 0 16,-1 0-3-16,0-1 4 0,3 2-2 16,0-3-1-16,4 1 1 15,3-1 1-15,0-2-2 16,2 0 3-16,2-1-3 16,1-1 1-16,4-1 0 0,-1-2 0 15,3 1 0-15,4-2 1 16,-1 2-2-16,2-3 1 15,1 1 2-15,2-1-4 16,3-1 3-16,2-2 14 16,0 0 3-16,5 0-4 0,0-2-3 15,3 1-9-15,1 1 2 16,-1 1-4-16,4-3 0 16,-1 2 2-16,0-1-2 15,0 1-1-15,-3-3 3 16,0 3-3-16,-2-2 1 15,-4 4 2-15,-6-3-4 0,-8-5 2 16,-6-8-132-16</inkml:trace>
  <inkml:trace contextRef="#ctx0" brushRef="#br0" timeOffset="14884.8697">14006 5770 356 0,'-1'0'36'0,"-2"0"34"16,2 0-20 0,0-5-4-16,1 4 7 0,0-2-7 15,-2 0-7-15,2 3-8 0,0-2-1 16,0 2-14-16,0-1 4 15,0 1-2-15,0 0-4 16,0 0-6-16,0 0-5 16,0 0 2-16,0 0-2 15,0 0-1-15,3 0-2 16,2 3-2-16,2 2 2 0,0 2 2 16,3 0 0-16,3 1-2 15,-2-1-1-15,2 2 2 16,0 0 0-16,-1-1 0 15,0-1-1-15,-3 2 3 16,0-1-2-16,1-2 0 0,-5 0 2 16,-2-2-16-16,-1 0-26 15,0-4-41-15,-2 0-28 16,0 0-71-16</inkml:trace>
  <inkml:trace contextRef="#ctx0" brushRef="#br0" timeOffset="15306.707">14072 5721 61 0,'-1'0'318'15,"-1"0"-284"-15,2 0 42 0,0 0-16 16,0 0 2-16,0-1-12 15,0 0-16-15,0 1-9 16,0 0-1-16,-1 0-7 16,0 0-8-16,0 7-14 15,-2 6 3-15,0 2 10 0,-3 2 3 16,0 4-11-16,-2 2 5 16,0 0-2-16,0-1 4 15,0 0-4-15,-2-4-3 16,4-10-84-16,0-5-244 15</inkml:trace>
  <inkml:trace contextRef="#ctx0" brushRef="#br0" timeOffset="16955.3776">14035 5842 372 0,'-3'-3'40'0,"-3"0"0"15,3 1 11-15,-2-2-21 0,-2 2-12 16,1-1 1-16,1 2-8 15,-1-1 0-15,1 2-7 16,-2 0-1-16,1 0-4 16,2 8-3-16,-1-2-2 15,2 6 6-15,0-3-2 0,3 1 1 16,0 1 1-16,0 1-1 16,0-2 1-16,6-2 0 15,1-1-1-15,2 0 1 16,2-3 0-16,1-4 0 15,2 0 3-15,2-7 5 0,-3-2 1 16,0-1 6-16,-3-2 2 16,-2-4 8-16,-2 6 5 15,-5-1-4-15,-1-2 1 16,0 3-5-16,0 0-4 16,-5 2-3-16,-3 1-4 0,-2 2-1 15,0-1 0-15,0 4-6 16,1-1-7-16,-2 3 3 15,1-2 1-15,3 2-1 16,2 0-1-16,0 0-1 16,2 5-4-16,1 3 2 15,0 3 2-15,1-1 1 16,1 2 1-16,0 1 0 0,0-2-1 16,3 0 1-16,3-1-3 15,1-4 0-15,1 0 3 16,2-5-4-16,2-1 4 15,-2 0 1-15,1-8 1 16,0-2-1-16,0-2 2 0,-2 1-2 16,-4-4 0-16,-1 1 1 15,-2 2 1 1,-2 0 1-16,0 1 7 0,-3 3 1 0,-2 0-4 16,-5 1-7-16,-1 4-3 15,1 3 1-15,-2 0-1 16,0 0-2-16,0 3 2 0,0 7 2 15,1-1-7-15,4 1 8 16,1 0-1-16,0 1 0 16,3 0-4-16,3-2 3 15,0-1 0-15,4 1-2 16,4-2 3-16,2-2-3 0,3-1-1 16,0-1 1-1,1-3 1-15,0 0-4 0,-1 0-8 16,-4-3 2-16,1-3 7 15,-5 0 3-15,-2-4 1 16,-2 1 3-16,-1-2-2 0,0 3 0 16,-3-3 3-16,-2 0 3 15,-2 3 0-15,-2 0-4 16,0 2 4-16,-1 1 4 16,3 1-11-16,2 4-1 15,1 0 0-15,-2 0-1 16,6 0 0-16,0 6-1 15,0 0-6-15,0-3-97 0,0-3-81 16</inkml:trace>
  <inkml:trace contextRef="#ctx0" brushRef="#br0" timeOffset="25805.6878">13998 5399 414 0,'0'0'42'0,"0"0"-22"16,0 2-13-16,0-1-8 15,0 1-3-15,0 0 3 16,0 0 1-16,0 1 1 0,2-2 0 16,-2 2 0-16,0 2 0 15,0 0 0-15,-6 1 1 16,0 0-162-16</inkml:trace>
  <inkml:trace contextRef="#ctx0" brushRef="#br0" timeOffset="27702.9919">13983 5268 80 0,'0'0'278'16,"0"0"-263"-16,0 0-1 15,0-2 19-15,0-1-2 16,1-1 3-16,3 1-7 16,-3 0-4-16,0-1-2 0,1 1-1 15,-1 1-13-15,0-1-1 16,1 1-1-16,-1-1 11 16,-1 1 10-16,0 0-2 15,0-1 5-15,0 3-8 16,0-1-12-16,0 1-5 15,0 0-1-15,0 0-3 0,0 0 1 16,0 0-2-16,0 0 1 16,0 0-2-16,1 0 0 15,-1 0 1-15,0 4 1 16,0 3-3-16,0 0 2 16,0 3 1-16,-1 0 0 0,-3 2 0 15,1 2-4-15,1-4-22 16,1 6-22-16,1-6-46 0,0 0-76 15</inkml:trace>
  <inkml:trace contextRef="#ctx0" brushRef="#br0" timeOffset="27984.2289">14045 5440 403 0,'0'4'101'0,"0"-1"-104"15,0 1 3-15,0 2-14 16,3-4-72-16,-1 5-11 0,0 0 79 15,0 0 14-15,2-1 4 16,-2 1 1-16,0 0-2 16,-2-2-130-16</inkml:trace>
  <inkml:trace contextRef="#ctx0" brushRef="#br0" timeOffset="28343.5771">14076 5618 335 0,'-4'6'94'16,"0"1"-47"-16,2 2-14 16,0 1-13-16,2 1-7 15,0 2-10-15,0-4 1 16,0 1-3-16,0-2-1 15,5-2 1-15,-2-3-23 0,3-2-84 16</inkml:trace>
  <inkml:trace contextRef="#ctx0" brushRef="#br0" timeOffset="28562.3043">14071 5760 384 0,'1'-2'36'0,"1"-4"-62"16,0-2-166-16</inkml:trace>
  <inkml:trace contextRef="#ctx0" brushRef="#br0" timeOffset="33348.2609">13913 5828 142 0,'0'0'140'0,"0"0"-40"0,0 0-42 0,0 0-22 0,3 0-9 31,2 0 3-31,-2 0-2 16,3 0-13-16,-1 0-7 16,2 0-3-16,-1 0 7 15,2 1 4-15,1 0-6 16,2 2-4-16,1-1-3 0,-2 1-2 0,1 1 1 0,-2-2-2 31,-1 2-1-31,1 0-9 16,-6-4-93-16,1 3-73 0</inkml:trace>
  <inkml:trace contextRef="#ctx0" brushRef="#br0" timeOffset="33647.8129">14054 5809 246 0,'0'1'93'16,"0"2"-105"-16,0-1 13 15,0 2-19-15,0 1-22 16,-2 0-2 0,-3-1-54-16</inkml:trace>
  <inkml:trace contextRef="#ctx0" brushRef="#br0" timeOffset="33850.924">14018 5862 443 0,'0'0'163'15,"0"0"-152"-15,0 0-7 16,0-3-6-16,0 2-41 0,3 0-80 16,0-2-201-16</inkml:trace>
  <inkml:trace contextRef="#ctx0" brushRef="#br0" timeOffset="44111.1873">844 8132 532 0,'-6'-6'102'0,"1"1"-100"16,3 4-1-16,2 1 9 15,0 6-16-15,7 9-13 0,3 10 9 16,1 3 9-16,3 8 4 16,-1 0-1-16,1-4 1 15,-5-5 0-15,-2-8-1 16,-1-9 3-16,-2-4 1 15,-1-5 3-15,0-1 15 16,-1-5 36-16,2-9 15 0,-2-3-47 16,1-5-22-16,0 3-4 15,-3-1 1-15,2 2-3 16,0 7 0-16,-1 6 0 16,1 3-3-16,2 2-7 15,2 4-2-15,3 7 5 0,0 2 7 16,5 1 2-16,0 0-3 15,0-4 3-15,1-3-1 16,1-5-1-16,-1-2 3 16,0-2-1-16,1-11 0 15,-6-5 2-15,-1-5 1 16,-2-2-2-16,-3-3 3 16,-4 0 4-16,0-2-1 0,0 2-2 15,-8 5-3-15,0 3 0 16,1 4 1-16,2 4-5 15,-1 5 1-15,0 3-1 16,5 4-3-16,1 0-14 0,0 7-68 16,5 4-16-16,3 2-62 15</inkml:trace>
  <inkml:trace contextRef="#ctx0" brushRef="#br0" timeOffset="44564.2875">1300 8258 578 0,'-2'-4'32'0,"-2"-2"56"16,-1 5-2-16,1 1-44 15,-2 0-19-15,2 3-18 0,-1 7-4 16,-1 2-2-16,3 5 1 16,0 2 0-16,1 3-1 15,2 0 1-15,2-1-1 16,6-2 1-16,1-3 0 16,2-4-2-16,3-5-1 15,-2-6 2-15,0-1 0 0,1-10 3 16,-2-4 3-16,-1-5-3 15,-2-5 2-15,-2 0-3 16,-6-1-1-16,0 1 4 16,-6 2 6-16,-2 4 4 0,-4 6-6 15,-4 7-8-15,2 5 2 16,2 1-4-16,1 9 2 16,2 3-1-16,4 1-14 15,5-2-53-15,0-3-94 16,9-4-296-16</inkml:trace>
  <inkml:trace contextRef="#ctx0" brushRef="#br0" timeOffset="44782.8469">1532 8222 768 0,'0'0'7'0,"0"0"56"15,0 6-50-15,5 8-13 16,0 6 7-16,2 6 5 16,0 3-5-16,2 4-4 0,-3 1-2 15,3-4 3-15,-2-3-2 16,-1-5-16-16,1-11-51 16,-1-11-124-16</inkml:trace>
  <inkml:trace contextRef="#ctx0" brushRef="#br0" timeOffset="45329.6688">1625 7867 784 0,'-10'-9'8'0,"-1"3"21"15,4 4 15-15,4 2-35 16,2 6-4-16,1 6-5 15,0 6-1-15,5 8 1 16,4 3 0-16,0 0 0 16,3 1 1-16,-1-5-2 0,-3-6 2 15,-1-3-2-15,1-10 1 16,-3-4 0-16,0-2-2 16,1-3 8-16,-2-8-1 15,2-1-4-15,-1-4 2 16,-3 2-3-16,2-1 0 0,-3 4 1 15,-1 3 0-15,0 4-1 16,0 3 0-16,0 1-5 16,2 3-3-16,1 5 8 15,2 2 0-15,2-1-1 16,0 1 2-16,2-3-2 16,0-2 0-16,3-3 1 0,-2 1 0 15,1-3 0-15,0-4 2 16,0-5 0-16,-2-3 0 15,-3-4 0-15,0-3 1 16,-3 0 0-16,-3-4-1 0,0 1 4 16,-9-1 1-16,0 4-1 15,-2 3 0-15,-2 3 3 16,4 4 1-16,3 6-2 16,2 2-5-16,4 1-6 15,0 0 2-15,2 7-6 16,8 6-18-16,2 0-30 0,3 0-115 15,-2 1-331-15</inkml:trace>
  <inkml:trace contextRef="#ctx0" brushRef="#br0" timeOffset="45501.5469">1961 7978 437 0,'3'1'333'15,"-2"-1"-247"-15,0 0-13 16,7 5-42-16,5 5-26 15,0 5 0-15,1 3-1 0,4 5-3 16,-2 3 1-16,-8 2-1 16,-2-3-6-16,-5 2-21 15,-1-7-25-15,-9-5-74 16</inkml:trace>
  <inkml:trace contextRef="#ctx0" brushRef="#br0" timeOffset="49761.2576">3951 7735 502 0,'-4'-12'15'0,"-1"-3"53"15,1 3 11-15,1 0-20 16,0 0-5-16,1 3-8 15,2 0-11-15,0 4-23 0,0 4-4 16,0 1-5-16,0 8-4 16,1 9-10-16,0 10 11 15,1 7 0-15,-2 6 2 16,0 1 1-16,0 2 3 16,-3-4-7-16,2-4 2 15,-1-7 1-15,2-6-2 0,0-8 0 16,3-7 1-16,6-7-3 15,1 0 4-15,2-13 3 16,2-5 0-16,1-3-3 16,-4-2 0-16,-1 1-2 0,0 2 0 15,-5 5 1-15,-1 5 0 16,-1 1 0 0,-3 5-1-16,1 4 3 0,0 0-5 15,1 8-4-15,2 4 4 16,1 5 3-16,5 4 1 0,-1 5-2 15,1 0 1-15,3 4-1 16,-2-5 2-16,-2 2-2 16,-1-5 1-16,-1 1 0 15,-1-6-1-15,0-3-34 16,0-8-87-16,2-6-216 16</inkml:trace>
  <inkml:trace contextRef="#ctx0" brushRef="#br0" timeOffset="50136.2443">4261 7765 143 0,'-5'-5'543'0,"-5"1"-538"16,2 4 68-16,2 2-43 15,0 8-17-15,1 6-9 0,0 8 1 16,1 3-2-16,2 6 0 15,2 0 0-15,0 2-2 16,2-1 0-16,7-7 0 16,2-6 0-16,1-6-2 15,2-6 1-15,4-7-2 16,-2-2 1-16,1-9 2 0,-2-9 0 16,3-5-1-16,-4-6 2 15,-4-6-1-15,-2-2 0 16,-6 0 1-16,-2 1 0 15,0 5 0-15,-7 7 4 0,-5 8 5 16,-3 10 1-16,-4 6-10 16,2 5-5-16,3 10 3 15,1 4-1-15,2 1-35 16,10 0-107-16,1-4-363 16</inkml:trace>
  <inkml:trace contextRef="#ctx0" brushRef="#br0" timeOffset="50511.2048">4532 7747 682 0,'-6'-4'17'0,"-3"0"34"16,1 3 15-16,3 1-44 15,1 5-10-15,1 6-11 16,2 4-1-16,1 5 0 15,0 5 1-15,1 0-2 0,4 2 2 16,3-5-1-16,1 2 1 16,0-6 0-16,3-6-3 15,0-3 1-15,2-8 1 16,-1-1 1-16,0-6 2 16,1-8 1-16,-3-5-3 0,0-6 3 15,-2-1-1-15,-6-7-1 16,-3 2 5-16,0 1 1 15,-10 4-1-15,-4 5 2 16,-3 9 6-16,-2 10-8 16,-1 2-5-16,0 11-5 15,2 5-18-15,0-1-63 0,1-2-280 16</inkml:trace>
  <inkml:trace contextRef="#ctx0" brushRef="#br0" timeOffset="52342.4356">4924 7847 660 0,'0'1'30'0,"0"3"-3"16,0 6-26-16,2 5 3 0,-2 8 25 15,0 9-3-15,0 1-17 16,0 0-6-16,0 1 0 15,0-5-2-15,0-6 0 16,6-10-95-16,1-8-159 16</inkml:trace>
  <inkml:trace contextRef="#ctx0" brushRef="#br0" timeOffset="52701.8006">5312 7463 794 0,'-17'-2'4'0,"1"2"11"15,3 1 9-15,2 12-21 16,0 8-1-16,3 3-1 16,6 5-1-16,2 6 1 0,0 1 0 15,9 0 0-15,3-2 0 16,3-3-2-16,3-5 1 15,2-9 1-15,-2-4-2 16,2-8 2-16,0-5-2 16,0-5 2-16,-2-12 3 0,0-5-1 15,-5-7-1-15,0-2 0 16,-7 2 1-16,-4 0 0 16,-2 3 12-16,-3 8 2 15,-12 8-4-15,-3 9-8 16,-4 2-9-16,-4 15 3 0,0 7-16 15,-2 2-78-15,3-1-409 16</inkml:trace>
  <inkml:trace contextRef="#ctx0" brushRef="#br0" timeOffset="55706.9526">15976 5447 520 0,'-3'-12'48'0,"0"-1"25"16,1 2-9-16,2 2 2 16,0 4-29-16,0 1-18 15,0 4-7-15,0 8-11 16,2 7-7-16,1 6 4 15,0 5 2-15,1 7 1 0,-3 2-1 16,0 0 1-16,0 1-1 16,1-3-1-16,0-7 3 15,3-6-1-15,3-6 0 16,1-7 1-16,4-7-1 16,2-4 1-16,2-13 1 0,1-4-2 15,-1-4 1-15,-1-4-1 16,-4 3-1-16,-4 2 3 15,-3 4-2-15,-3 5-1 16,1 5 2-16,-3 6 2 16,0 4 9-16,0 3-9 15,0 11-11-15,0 5 7 16,0 10 1-16,0 3-1 0,3 8 0 16,3-1 1-16,-2-1 0 15,1-1 1-15,-1-6-6 0,-1-7-23 16,1-9-30-16,0-7-44 15,0-8-119-15</inkml:trace>
  <inkml:trace contextRef="#ctx0" brushRef="#br0" timeOffset="56081.8953">16350 5487 646 0,'-7'-6'29'16,"1"-1"-13"-16,3 3 54 16,1 4-52-16,2 0-13 15,-2 6-10-15,2 11 2 16,0 0 2-16,0 7 2 16,0 2-2-16,0 0 2 15,0 2-3-15,2-5 4 0,5-4-3 16,1-3 0-16,0-9 0 15,1-6 0-15,5-1 1 16,-2-12 3-16,1-8-1 16,2-2-1-16,-7-4 1 0,-2-2-1 15,-3-2 1-15,-3 2 4 16,-5 4 13-16,-7 4-2 16,-1 7 2-16,-2 3-5 15,1 9-12-15,1 1-3 16,4 5-2-16,3 5 3 15,6 2-41-15,0-2-81 0,7-3-173 16</inkml:trace>
  <inkml:trace contextRef="#ctx0" brushRef="#br0" timeOffset="56488.1135">16597 5416 619 0,'0'-4'49'16,"-5"0"-35"-16,1 4 55 0,0 0-63 16,2 0-12-16,-1 6 5 15,1 2 1-15,0 0-1 16,1 0 1-16,-4 1 0 16,2 1 0-16,-1-3 0 15,0 5-1-15,-1-1 1 16,1 2 0-16,1 0 0 0,2 2 0 15,1-3 0-15,0 1-1 16,8-4-2-16,3-1 4 16,1-5-3-16,3-3 4 15,2 0 0-15,-1-8 0 16,0-3 0-16,1-5-1 16,-4 0 1-16,-5-1 0 15,-4-2 2-15,-4-1 10 0,0-2 4 16,-9 5 6-16,-5 0-3 15,-2 3-3-15,-1 5-13 16,1 6-6-16,3 3 0 16,4 6-6-16,8 3-67 15,1 2-95-15</inkml:trace>
  <inkml:trace contextRef="#ctx0" brushRef="#br0" timeOffset="56709.3206">16864 5438 699 0,'-2'-7'22'0,"-2"-2"49"16,8 1-30-16,10-3-41 0,4 4 2 15,6-3-3-15,2 0 4 16,-2 2-4-16,-1 3-5 15,-6 0-83-15,-6 2-43 16,-7 0-119-16</inkml:trace>
  <inkml:trace contextRef="#ctx0" brushRef="#br0" timeOffset="56881.2029">16966 5318 517 0,'-5'-6'83'0,"2"1"19"15,2 0-14-15,1 4-47 16,0 1-28-16,0 1-6 15,1 13-8-15,2 2 3 16,-2 8 5-16,-1 6-2 16,0 2-4-16,0 1 2 0,0 1-2 15,0-6-10-15,0-7-111 16,0-12-147-16</inkml:trace>
  <inkml:trace contextRef="#ctx0" brushRef="#br0" timeOffset="57287.403">17212 5150 694 0,'0'-10'16'0,"0"0"-6"15,0 1 60-15,2 4-58 16,-2 5-7-16,0 0-6 15,0 5-5-15,0 9-4 16,-5 3 8-16,0 7 3 16,-1 1 0-16,-4 3-2 0,5 1 4 15,3-4-5-15,-1-1 2 16,3-1 2-16,0-6-2 16,8-6 0-16,4-3 0 15,-1-6 1-15,5-2 1 16,2-5 2-16,-1-6-2 15,-2-3 0-15,-3 0-1 0,-4-2 1 16,-3 2 0-16,-5 4 1 16,-2 2 6-16,-9 4 3 15,-2 3-8-15,-1 1-6 16,0 1 1-16,1 4 0 16,5 2 0-16,6-3-70 0,2-3-120 15</inkml:trace>
  <inkml:trace contextRef="#ctx0" brushRef="#br0" timeOffset="57775.2141">17404 5140 327 0,'-9'-3'359'0,"5"-2"-348"0,4-1 49 16,2 2-42-16,13 3-19 16,-3 1 4-16,5 0-5 15,-2 2 1-15,-3 9-1 16,-3 1-1-16,-5 4 2 0,-4 2 0 16,0 0-1-16,0 2 4 15,-7-1-2-15,1-5 0 16,1-4 1-16,3-1-1 15,2-8 1-15,0-1 4 16,5-6 3-16,3-6-4 0,2-5-4 16,3-6 2-16,-1-5 2 15,0-1 7-15,-1-4 0 16,-3 6 3-16,-1 1-1 16,-3 6 0-16,-3 6 5 0,-1 7-3 15,0 5-8-15,0 2-7 16,0 8-5-16,0 5 4 15,0 6 1-15,0 4 0 16,2 1 0-16,6 3 1 16,0 0-2-16,0-2 2 15,1-4-2-15,1-1 1 0,2-5 1 16,1-4-1-16,-2-6-12 16,2-5-88-16,-1-2-468 15</inkml:trace>
  <inkml:trace contextRef="#ctx0" brushRef="#br0" timeOffset="59309.4033">3758 7486 727 0,'-12'-14'37'0,"0"0"-20"16,-1 6 35-16,2 7-20 0,-5 1-16 15,1 11-9-15,0 11-4 16,-2 10-3-16,2 14 0 16,2 14 3-16,3 14 4 15,5 12 0-15,5 8 1 16,0 2-5-16,10-2-1 0,9-8 1 16,6-14-5-16,7-16-1 15,7-15-16-15,5-12-17 16,8-15-50-16,6-14-145 15</inkml:trace>
  <inkml:trace contextRef="#ctx0" brushRef="#br0" timeOffset="59809.3525">5678 7112 715 0,'-9'-4'11'15,"0"1"31"-15,3 0 17 0,1 1-24 16,5 2-18-16,0 0-11 15,10 8-9-15,11 4 0 16,9 7 5-16,6 7-2 16,5 10 12-16,-2 7 0 0,-2 9-5 15,-10 6-1-15,-6 8 0 16,-12 5 1-16,-9 2 2 16,-8 0-6-16,-14-2-1 15,-5-2 0-15,-12-7-35 16,-5-9-52-16,-7-12-451 15</inkml:trace>
  <inkml:trace contextRef="#ctx0" brushRef="#br0" timeOffset="65905.9019">3680 8603 506 0,'-11'2'4'0,"0"-2"11"16,2 0 42-16,4 0-14 15,1 0 1-15,4-4-14 0,2-2-1 16,8 1-16-16,7-3-5 16,3-2 3-16,6 2-1 15,5-4-2-15,4 2 1 16,2-2-1-16,8-2-5 16,4-2 3-16,3 0-3 0,2-3-1 15,2 0-1-15,0 1 0 16,0-2-3-16,2 2 7 15,-1 0-5-15,2-1 1 16,-3 3 0-16,-4-2-2 16,-1 2 2-16,-4 2 1 0,-4-3-3 31,-2 3 2-31,-1-1-1 0,-3 0 0 0,-1-1 0 16,3 3 0-16,-7-2 2 15,5 2-2-15,-2-1 0 16,3 1 2-16,2 0-1 0,4-1 3 15,4 1 1 1,6-2-1-16,4 2-1 0,2-1 0 16,5 0 0-16,4-2 0 15,-3 0 9-15,2 0 1 16,-8 0 6-16,2 2 1 16,-4-2-5-16,-8 3-7 15,1 0-3-15,-7 2-4 0,-2 0 3 16,-4 0-3-16,-3 2-1 15,-2-1 1-15,-2 4-1 16,-1-1 0-16,-5 1 0 0,0 1 0 16,-3 0-1-16,-3 1 2 15,-2 3-2-15,-5-2-14 16,-6 3-19-16,-6 0-25 16,-4 0-82-16,-16 4-64 15</inkml:trace>
  <inkml:trace contextRef="#ctx0" brushRef="#br0" timeOffset="66835.1519">3863 8656 224 0,'-9'4'32'0,"-1"-1"23"15,3 1 10-15,0-1-14 16,2-1-16-16,0 0 11 15,3-2 7-15,2 0-2 0,0 0-6 16,0 0-21-16,4-2-14 16,6-3-7-16,1 0-1 15,7-1-2-15,4-2 1 16,5-2 2-16,3-1 3 16,4-2 15-16,3 0-1 15,5-4-12-15,3 0 1 0,5-1-4 16,3-1-1-16,2 0 0 15,7-1 1-15,2-1-5 16,-2 2 2-16,3-1-2 16,0-1 1-16,-2 4 0 15,-3 0-1-15,-1-3 0 16,-2 6 1-16,-1-1-3 0,-4 1 3 16,-3-1 0-16,-4 1-2 15,-4 1 3-15,-1 1-2 16,-5-1 1-16,2 1 2 15,-5 0 1-15,1 0 2 0,0 0 4 16,-1 1-3-16,2 0-1 16,0 2-1-16,-1-2-2 31,2 2 0-31,0-2-1 0,1 1-1 16,0 0 1-16,-1 1-2 15,2 0 1-15,-1 2 3 16,-3-2 1-16,0 1-3 0,0 2 3 15,1-2-5-15,1 2 1 16,1-4-1-16,1 1 0 16,3-1 1-16,-2-1 1 15,1 0-2-15,-2 1 1 16,-2-1 0-16,-1 1-2 0,-3-2 4 16,-3 4-4-16,-4 1 2 15,-2 0 1-15,-6 2-2 16,-4 0 0-16,-4 3 1 15,-5 2-3-15,-3 0-50 16,0-3-145-16</inkml:trace>
  <inkml:trace contextRef="#ctx0" brushRef="#br0" timeOffset="72013.6412">6052 5541 120 0,'0'0'30'0,"0"0"-25"16,0-1-2-16,0-1 1 15,0 1-3-15,1 0 1 16,1 1-2-16,1-2 1 16,-1 2-1-16,2 0 1 15,-2 0-2-15,0 0 1 0,-1 0-7 16,0 0-114-16</inkml:trace>
  <inkml:trace contextRef="#ctx0" brushRef="#br0" timeOffset="72670.3377">6019 5530 161 0,'-3'0'17'0,"-1"0"-15"15,0-1 11-15,1 0 16 16,0 0 7-16,-1-2 11 15,2 1 14-15,-4-1 2 16,2 3-25-16,0-1-14 0,0 1-11 16,-1 0-9-16,0 0-2 15,2 0 2-15,0 0 0 16,2 0 7-16,0 1 16 16,1-1-3-16,0 0-3 15,5 0-12-15,7 0-3 0,3 0-3 16,5-1 0-16,4-1-2 15,4-1-1-15,-4-1 2 16,-2 1-2-16,3-1 0 16,-6 2 2-16,-3-1-2 15,-4 2 1 1,-4 1 0-16,-3 0-2 0,-4 1 0 0,-1 6 1 16,0 0-16-16,-5 1-55 15,-3 2-65-15</inkml:trace>
  <inkml:trace contextRef="#ctx0" brushRef="#br0" timeOffset="72998.4959">6000 5637 298 0,'-13'3'14'0,"3"1"64"16,-1-1-28-16,5-2-5 15,-1 3 0-15,3-2-16 16,0-1-10-16,4 0-3 16,0 0-8-16,8-1-4 15,4 0 5-15,4 0 3 16,5-2 2-16,4-5 7 0,1 1-7 16,4-3-2-16,0 0-2 15,-1 1-5-15,-1 1-3 16,-3 0-3-16,-3 4 2 15,-5-2 0-15,-3 5-1 16,-8 0 0-16,1 0 1 0,-7 0-5 16,0 5-29-16,-5 1-40 15,-7-2-77-15</inkml:trace>
  <inkml:trace contextRef="#ctx0" brushRef="#br0" timeOffset="76976.5266">7119 5428 39 0,'-1'0'60'16,"1"0"-58"-16,-2 0-2 0,2 0 1 16,-2 0-1-16,0 0 1 15,1 0 35-15,-2-1 14 16,2 0 15-16,0 0-10 16,-4-2 1-16,3 2 4 15,0 0-25-15,1-3 1 16,-1 3-6-16,2 0-1 0,0 1-1 15,0-3-3-15,0 3-5 16,0 0-3-16,0 0-9 16,5 0-7-16,3 0-3 15,3 1 4-15,1 3-2 0,2 2 2 16,4 0 2-16,0 0-1 16,0-1 4-16,1 0-1 15,0 0-1-15,0-2 0 16,-1-1-2-16,-2 0-1 15,-1-1 2-15,-3-1-2 16,-2 0-2-16,-1 1 2 0,-4 0-8 16,-3 2-91-16,-2-1-65 15</inkml:trace>
  <inkml:trace contextRef="#ctx0" brushRef="#br0" timeOffset="77476.5159">7076 5570 270 0,'0'0'100'0,"0"0"-41"16,1 0-11-16,6 0-24 16,1 0-3-16,3 0-9 15,2 0-4-15,3 0 0 0,2 3 6 16,0 0 5-16,3-1-2 16,-1 1 2-16,0-2-3 15,-2 1-6-15,-1-1-4 16,-1-1-1-16,-2 1 0 0,-1-1 5 15,0 0-4-15,-2 0-5 16,-1 0 1-16,-3 0-9 16,-3 0-185-16</inkml:trace>
  <inkml:trace contextRef="#ctx0" brushRef="#br0" timeOffset="87304.2766">10173 4563 421 0,'0'-5'49'0,"0"-2"-15"16,-1 2 24-16,0 2-4 16,1-1-24-16,0 3-10 15,0-1-13-15,0 2-5 16,1 0-3-16,5 0-1 0,-1 4 2 16,0 2 1-16,0 4 1 15,1 1 1-15,-2 2 0 16,1 4 0-16,-3 0 0 15,1 0-1-15,-1 0-2 16,0-1 4-16,1-3-4 16,0-6 1-16,2-1 1 0,0-3 2 15,0-3 12-15,5 0 35 16,4-10-3-16,5-4-23 16,3-5-9-16,5-6-5 15,5-2-3-15,4-3-4 0,4-2-1 16,2 0 1-16,6-3-2 15,-1 3 1-15,-1 1-1 16,-2 2 2-16,-4 2 3 16,-6 3 2-16,-6 4-5 15,-3 1 3-15,-4 5-3 16,-3 2 0-16,-5 2-1 0,-1 5-3 16,-4 3 0-16,2 0 0 15,-8 2-5-15,-2 7-12 16,-1 0-62-16,-12-4-163 15</inkml:trace>
  <inkml:trace contextRef="#ctx0" brushRef="#br0" timeOffset="97211.4784">12398 7130 373 0,'-4'6'79'0,"2"-4"-57"16,-2-1 0-16,4-1-9 0,0 0-5 16,0 0-4-16,2 0 3 15,2-1-3-15,3-1 0 16,1-2-2-16,1-2-2 16,3-1 2-16,2 0 0 15,2-5-1-15,4 0 2 16,3-5 0-16,6-2 6 0,1-3 10 15,6-4-4-15,5-2-5 16,4-5 1-16,3-5-6 16,7-2 1-16,1-4 3 15,2-4 2-15,5-3-2 0,3-1 0 16,3-3-8-16,0 0 2 16,6-3-2-16,4-2-1 15,-1-4 1-15,6 0-1 16,4-4 2-16,0-2 1 15,3-2-2-15,4 0 2 16,1 1 5-16,2-2-2 0,2-2-1 16,3 0-1-16,2-2-3 15,-2-3 2-15,4-1 2 16,0-1-2-16,1-3 5 16,4-2 3-16,-1-1 0 15,6-3-1-15,0 0-5 0,4 0-2 16,0 2-2-16,-4-1 0 15,1 3 0-15,-1 2 1 16,-2-1-2-16,-3 0 3 16,-3 5 3-16,-1 0 7 15,-4 2-2-15,-2 4-2 0,-8 3-4 16,-5 4 5-16,-5 1 7 16,-7 3 3-16,-4 5-4 15,-3 3-10-15,0 0-5 16,-4 4 1-16,1 2-2 15,-3 5 1-15,-7 2-9 0,-6 3-73 16,-15 5-152-16</inkml:trace>
  <inkml:trace contextRef="#ctx0" brushRef="#br0" timeOffset="98118.0219">11768 5906 563 0,'-6'0'9'16,"5"-3"25"-16,4 0-24 15,12-4-15-15,6-3-1 16,9-1 6-16,10-2-1 0,8-2 0 16,6-5 2-16,8-3-2 15,9 1 2-15,6-5 0 16,5-3-2-16,3 1 2 15,6 2-1-15,5-2-1 16,3 1 2-16,2 0-2 0,7 1 1 16,6 0 2-16,5-4 1 15,6-3 7-15,2 0 11 16,6-3 0-16,6-2-10 16,4 3-6-16,3-2-2 15,2 1 0-15,5 1 1 0,-1-1-5 16,-1-1 3-16,3 0 0 15,3 0-2-15,0 0 4 16,0 0 0-16,4-3 1 16,-1 2 1-16,2-2-2 15,0 0 5-15,-1-1 8 0,-1 0-5 16,-1-1 5-16,-1 0 1 16,-3 0-1-16,-4 0-2 15,-5 0-2-15,-6 4-7 16,-9 3-1-16,-10-1-1 15,-11 8-3-15,-9 1 0 0,-11 4-1 16,-11 0 0-16,-10 5 1 16,-6 2-1-16,-9 3-3 15,-9-4-81-15,-12-2-164 16</inkml:trace>
  <inkml:trace contextRef="#ctx0" brushRef="#br0" timeOffset="99496.1337">13175 7371 585 0,'0'-3'3'16,"0"-6"1"-16,7-3-6 15,3-1 1-15,3-5 0 16,4 0-1-16,5-6 1 0,2-2 3 15,8-5-4-15,2-4 1 16,7-3 3-16,3-6-2 16,5-4-1-16,3-6 2 15,8-7-1-15,4-4 0 16,5-7 1-16,9-4 1 16,5-6 3-16,7-1-2 0,4-3-1 15,5-1 1-15,4-1-2 16,4-2 1-16,1-1 3 15,5 0-3-15,0-5 1 16,2 0 2-16,4-4-2 16,-2-5 9-16,7-3 6 0,0-5 1 15,7-1 0-15,-2-1-1 16,-2-1 0-16,1 7-1 16,-5 1-2-16,-5 5-11 15,-6 6 0-15,-6 6-3 0,-6 2 2 16,-3 5-2-16,-10 6 1 15,-2 6 4-15,-9 4-2 16,-8 8-3-16,-10 8-1 16,-12 8 1-16,-13 4-33 15,-17-2-212-15</inkml:trace>
  <inkml:trace contextRef="#ctx0" brushRef="#br0" timeOffset="129480.239">3398 9220 472 0,'-4'0'39'0,"2"-4"28"15,-3-3 19-15,4 0-33 16,1-2-19-16,0-2-15 0,2 3-3 15,5-1 0-15,0 1 0 16,1 4-6-16,-1 0-1 16,0 4-2-16,3 0-5 15,-2 6-2-15,2 7 2 16,-2 3-2-16,0 8 2 16,-3 4 2-16,0 2 0 0,-3 0 1 15,-2 0 0-15,0-4 0 16,0-2 0-16,0-5-1 15,0-4 3-15,0-6-1 16,0-4-4-16,0-5 3 16,0 0 1-16,0-8 25 0,0-9-12 15,4-6-16-15,0-5-1 16,2-3 0-16,0 0-1 16,0 3 0-16,2 4 0 15,-3 7-1-15,1 3-2 16,-1 7 1-16,1 7-2 15,-1 0-2-15,2 5 2 0,-1 8 1 16,3 3 3-16,1 6-1 16,2 2 0-16,-2-3 1 15,2 2-2-15,0-3 0 16,-2-5 3-16,3-6-3 0,-2-3 0 16,0-6 3-16,-1 0-2 15,1-8 3-15,-3-8 3 16,-1-3-1-16,-1-4-4 15,0-3 4-15,0-3-1 16,0 2-1-16,0 3 0 16,0 3-3-16,-1 4-1 0,2 7 2 15,-3 5-4-15,0 5 2 16,1 2-2-16,2 9 1 16,0 8 1-16,1 4 3 15,3 5-3-15,-2 5 1 16,0 6 2-16,3-1-1 0,-3-4 0 15,0 0-4-15,-1-9-13 16,1-4-19-16,-2-9-16 16,1-7-43-16,1-5-121 15</inkml:trace>
  <inkml:trace contextRef="#ctx0" brushRef="#br0" timeOffset="129686.8163">3976 9290 594 0,'2'-4'52'0,"-2"4"45"16,2 0-41-16,0 4-44 0,3 3 3 15,0 5 13-15,0 5-6 16,-1 1-10 0,1 2-5-16,0 0-5 0,-3-4 1 0,0 0-2 15,-1-8-7-15,-1-4-17 16,0-4-49-16,0-9-119 15</inkml:trace>
  <inkml:trace contextRef="#ctx0" brushRef="#br0" timeOffset="129858.707">3969 9024 656 0,'-11'-1'108'0,"3"-3"-52"16,4 1-12-16,4 3-28 15,0 0-12-15,6 2-11 16,7 7 9-16,0 2-22 16,2 2-96-16,-2 2-181 15</inkml:trace>
  <inkml:trace contextRef="#ctx0" brushRef="#br0" timeOffset="130233.6301">4110 9232 616 0,'3'2'82'0,"-1"1"-26"16,5 4-18-16,1 1-4 15,-1 2-11-15,4 4-12 16,0 1-5-16,-4-1-2 16,4 1-4-16,-5-2 3 0,-3-2-2 15,1-4-1-15,-3-3 2 16,0-1-1-16,-1-3 2 15,4-3 6-15,-2-6 13 16,3-6-14-16,0-1-6 16,4-2-2-16,0 2 0 0,0 2 0 15,-1 1 0-15,-2 7 4 16,1 2 16-16,-2 2-3 16,1 2-6-16,1 5-9 15,1 9-1-15,2 5 5 16,-3 8-3-16,-3 5 6 0,-2 5-3 15,-2 3-5-15,0-3-2 16,-2-7-30-16,-3-9-53 16,-3-13-165-16</inkml:trace>
  <inkml:trace contextRef="#ctx0" brushRef="#br0" timeOffset="131325.6705">3275 9880 651 0,'2'-10'16'0,"-2"2"32"16,0 2 18-16,0 6-25 0,0 0-14 15,0 15-29-15,1 10 2 16,0 7 1-16,-1 10 7 16,0 1-2-16,0 2-5 15,0-7 1-15,0-8-1 16,0-7-2-16,3-8 3 16,2-9-3-16,3-6 0 0,-2-4 10 15,3-13-2-15,1-2-4 16,0-5 1-16,1 3-1 15,-4 2-2-15,0 5 0 16,-4 4-2-16,1 7 2 16,-2 3-2-16,0 1-7 0,-1 8 0 15,2 6 8-15,2 1 0 16,5 3 2-16,0-2-2 16,4-1-1-16,1-4 2 15,6-5 1-15,-1-4-1 16,3-3 2-16,-3-5-2 15,-1-6 2-15,-4-7-2 16,-1-1 2-16,-7-5 0 0,-4-1 4 16,-3-3 15-16,0-3-1 15,-5 2-2-15,-6 1-5 16,2 2-6-16,-3 7-4 0,2 6-3 16,1 7-1-16,4 6-4 15,2 6 1-15,3 8-28 16,1 7-33-16,8-2-40 15,4 1-172-15</inkml:trace>
  <inkml:trace contextRef="#ctx0" brushRef="#br0" timeOffset="131777.3472">3680 10246 566 0,'-5'-6'122'0,"0"1"-33"15,-1 0-22-15,0 3-38 16,1 2 1-16,1 2-23 15,-1 6-7-15,3 4 1 16,-2 2-1-16,2 4 0 0,2-1 2 16,0 0-3-16,0-2 1 15,0-1-2 1,6-5 0-16,2-1 1 0,0-5-7 16,2-3 6-16,0 0 2 15,1-5 3-15,0-7 1 16,1-2-3-16,-3-4 0 0,-2-4 1 15,-5 2 2-15,-2-2-1 16,0 2 10-16,-4 6-5 16,-7 3-7-16,-4 8-3 15,1 3-2-15,-1 6 0 16,2 8 5-16,2 2-18 0,3 0-34 16,5-3-92-16,3-2-298 15</inkml:trace>
  <inkml:trace contextRef="#ctx0" brushRef="#br0" timeOffset="132167.9499">3871 10293 347 0,'0'0'425'16,"0"0"-365"-16,-3 0-7 0,1 2-33 16,-2 9-11-16,2 4 2 15,-2 5-3-15,2 4-5 16,-3 4 1-16,4 0-3 16,1 3-1-16,-5-5-14 15,4-6-61-15,0-10-210 16</inkml:trace>
  <inkml:trace contextRef="#ctx0" brushRef="#br0" timeOffset="132716.6861">4034 9918 509 0,'0'-2'272'15,"-6"-4"-268"-15,3 1 17 0,3 5 2 16,0 0 3-16,2 9-28 16,2 5 0-16,1 7 2 15,-1 1-1-15,2 5 2 16,-3 0 0-16,1-4-1 16,1-5 1-16,-1-4-1 15,-2-6 1-15,3-6-1 16,0-2 2-16,-1-5 15 0,2-4 5 15,0-6-18-15,0-2-2 16,3 1-2-16,-4 0 0 16,-1 4 1-16,-1 4-1 0,-2 4-1 15,-1 4 1-15,0 0-9 16,0 6 4-16,0 5 5 16,2 1 0-16,2 2 0 15,2 3 1-15,2-4-2 16,4-2 2-16,-3-1-2 15,2-5 2-15,-1-4 2 0,1-1-3 16,-1-3 4-16,-3-6 4 16,-1-4 5-16,-2-4-3 15,-1-4-5-15,-3-2 0 16,0-2 9-16,-3 0 3 0,-3 5-8 16,2 4-10-16,-3 3 3 15,2 8-6-15,0 5-5 16,2 10-13-16,3 4-21 15,0 4-23-15,3 3-115 16,5-2-425-16</inkml:trace>
  <inkml:trace contextRef="#ctx0" brushRef="#br0" timeOffset="132904.1973">4322 10109 570 0,'0'3'132'0,"0"-3"-11"16,1 2-41-16,3 3-37 15,-3 4-28-15,5 6-7 16,1 6 9-16,-2 5-8 16,3 6-4-16,-4 2-3 15,-4 2-1-15,0-4-3 0,0-1-34 16,-10-8-31-16,0-8-76 16,-4-10-440-16</inkml:trace>
  <inkml:trace contextRef="#ctx0" brushRef="#br0" timeOffset="135236.0354">5189 9380 562 0,'0'-12'28'16,"0"-1"57"-16,0 4-5 16,0 1-23-16,2 2-19 15,-1 5-15-15,0 1 0 0,2 7-17 16,-1 10-7-16,1 7 8 16,0 8 4-16,-2 4-4 15,-1 3 0-15,0-1-6 16,0-3 0-16,0-5 0 15,0-7 2-15,0-4-4 0,0-10-9 16,0-8-27-16,6-1-26 16,3-10-78-16,0-13-191 15</inkml:trace>
  <inkml:trace contextRef="#ctx0" brushRef="#br0" timeOffset="135454.7756">5110 9351 544 0,'-8'0'22'16,"8"-3"52"-16,3-5-26 0,15-1-41 15,8-3 1 1,7 0-1-16,5 0 2 0,1 0-1 16,2 5-3-16,-4 2-3 15,-2 3-2-15,-10 2 1 16,-8 3 0-16,-6 8-8 15,-8 2-91-15,-3 3-102 0</inkml:trace>
  <inkml:trace contextRef="#ctx0" brushRef="#br0" timeOffset="135620.8693">5322 9453 270 0,'0'0'122'0,"0"0"-68"16,0 0-17-16,2 0-25 15,0 0-10-15,0 0-2 16,-2 1 0-16,2 3 0 0,-2 3-15 16,2-3-144-16</inkml:trace>
  <inkml:trace contextRef="#ctx0" brushRef="#br0" timeOffset="135829.0577">5200 9650 466 0,'-15'14'24'16,"1"-6"54"-16,7 0 17 15,7-6-53-15,3-2-14 16,15 0 9-16,9-2 12 0,8-7-29 16,6 1-13-16,1-3-2 15,2 2-3-15,-4 2-2 16,-5-1-33-16,-8-3-143 15,-4 1-384-15</inkml:trace>
  <inkml:trace contextRef="#ctx0" brushRef="#br0" timeOffset="137079.8127">5168 9524 519 0,'-4'0'39'16,"4"0"27"-16,1-6-29 16,10 1-24-16,7 0-9 15,6-1-2-15,6 2 1 0,4 0-4 16,4 1 0-16,1-2-19 15,-1-2-204-15</inkml:trace>
  <inkml:trace contextRef="#ctx0" brushRef="#br0" timeOffset="137517.2766">5766 9238 610 0,'-6'-8'61'0,"1"2"15"16,2 2-25-16,2 4-14 16,1 2-11-16,0 10-26 15,0 8-2-15,0 12 4 16,0 8 1-16,0 10 1 15,0 10 2-15,0 9-2 16,0 3-3-16,0-4 1 16,0-3-1-16,1-12-35 0,3-13-39 15,2-16-11-15,3-13-51 16,4-11-320-16</inkml:trace>
  <inkml:trace contextRef="#ctx0" brushRef="#br0" timeOffset="138033.1505">6013 9394 107 0,'-6'-10'606'0,"-1"4"-562"16,-1 3 14-16,6 3-31 0,-1 7-16 16,3 6-13-16,0 6 1 15,0 5 2-15,0 4-2 16,5 1 2-16,0 1 0 15,0-4 0-15,1-4-1 16,2-7-1-16,0-9 2 0,2-6-1 16,0 0 5-16,1-9-1 15,0-6-3-15,-2-4 1 16,2-2-2-16,-3 3 3 16,-2-1-3-16,-2 4 3 0,-1 6-2 15,0 2-3-15,-1 5 4 16,-1 2-4-16,2 0-6 15,-1 9 4-15,2 0 4 16,2 4 0-16,1 0 0 16,0 0 0-16,3-1 0 15,4-5 0-15,1-1 1 0,0-4-1 16,4-2 0-16,-1 0 1 16,-2-10-2-16,-3 0 2 15,-1-4 1-15,-6-2 2 16,-3-2 0-16,-3-4 0 15,0-2 2-15,-9-2 16 0,-1 0-5 16,0 0-5-16,-2 5-8 16,2 6-4-16,-2 7 0 15,4 5-4-15,1 3-3 16,2 3-38-16,0 5-25 0,1 0-119 16</inkml:trace>
  <inkml:trace contextRef="#ctx0" brushRef="#br0" timeOffset="138298.7634">6281 9188 671 0,'0'-12'80'0,"9"0"-47"15,11 1-14-15,5 3-13 16,9 6 15-16,4 2-7 0,1 10-3 15,-1 9-4-15,-7 7 5 16,-2 10 3-16,-9 10-2 16,-7 8-3-16,-10 11-9 15,-3 7 2-15,-11 6 1 16,-8-1-5-16,-7-5 4 0,-4-3-5 16,-5-6-23-16,-2-10-45 15,-9-13-145-15</inkml:trace>
  <inkml:trace contextRef="#ctx0" brushRef="#br0" timeOffset="141885.5311">8992 9508 627 0,'-4'-13'52'15,"4"0"14"-15,0 1-18 16,4 2-24-16,5 4-13 15,-2 6-4-15,1 0 1 16,2 8-8-16,-4 9 0 0,-1 9 2 16,0 3-1-16,-3 6 2 15,-2 3 2-15,0-5-3 16,0-5 0-16,0-5-2 16,0-8 0-16,0-9 1 15,0-6 2-15,4-8 15 0,5-10 21 16,4-6-23-16,5-7-10 15,2-3-1-15,0 3-1 16,-1 1-1-16,-1 8-3 16,-5 3 2-16,-3 10-2 0,-4 6-2 15,0 3-1-15,-4 7-1 16,-1 8 3-16,3 4 1 16,-2 6-1-16,2 1 3 0,1 2-3 15,2-2 1-15,1-5 1 16,3-3-1-16,0-6 1 15,1-6-1-15,1-6 0 16,-1-2 1-16,4-11 2 16,-4-5 0-16,1-3 0 15,0-3-3-15,-2-3 1 0,2 2 1 16,-3 3-1-16,2 5 1 16,-5 5-1-16,-2 3-1 15,-1 7 3-15,0 2-2 16,0 4-4-16,1 8 3 15,0 6 0-15,2 3 1 0,-1 7 0 16,0 4-1-16,1 0 1 16,-2 1 1-16,3-3-3 15,1-4-27-15,2-7-34 16,0-6-79-16,3-9-121 0</inkml:trace>
  <inkml:trace contextRef="#ctx0" brushRef="#br0" timeOffset="142057.3953">9674 9622 585 0,'6'-9'104'16,"0"3"2"-16,-5 6-57 15,2 0-28-15,-1 9-15 0,1 4 6 16,0 2-2-16,-1 4-6 16,2 0-1-16,-3 0-2 15,-1-3-1-15,0-3-39 16,0-7-101-16,0-6-263 0</inkml:trace>
  <inkml:trace contextRef="#ctx0" brushRef="#br0" timeOffset="142213.6263">9658 9363 767 0,'-2'-5'15'16,"2"5"-5"-16,0 0-10 15,6 9-6-15,5 4 5 16,0 5-69-16,2 0-95 0</inkml:trace>
  <inkml:trace contextRef="#ctx0" brushRef="#br0" timeOffset="142572.9796">9766 9589 439 0,'6'3'92'15,"-1"2"4"-15,0 3-40 16,0 3-16-16,0 5-4 16,-1 0-16-16,2 4-11 15,0 0 0-15,-2-4-4 16,1-1-2-16,-2-4 1 0,1-5-3 16,4-6 9-16,-1 0 16 15,4-8 5-15,3-7-20 16,2-5-7-16,3-4 4 15,4-5 3-15,1-1 6 16,-1 1 1-16,1 7-7 16,-5 1-11-16,-4 12 3 0,-4 6 9 15,-5 3-3-15,-2 13-10 16,-3 9 2-16,-1 7 1 16,0 7-1-16,0 2 1 15,-5 4 0-15,-3-4 0 0,-1 0-4 16,2-8-34-16,2-12-53 15,2-7-279-15</inkml:trace>
  <inkml:trace contextRef="#ctx0" brushRef="#br0" timeOffset="144314.9039">8949 10211 662 0,'-3'-8'46'0,"1"1"21"16,-1 5-34-16,3 2-16 15,0 6-7-15,0 12-12 16,0 4 6-16,0 7 1 16,0 6 3-16,0 2 0 15,0 0-4-15,0-2-2 0,0-3-1 16,0-5 0-16,4-7 1 16,2-10-2-16,4-8 0 15,1-2 1-15,3-11 5 16,-1-8-3-16,3 0-2 15,2-3 0-15,-2 2-1 0,-3 5 1 16,-1 5-2-16,-2 4 1 16,-2 6 0-16,-2 0-5 15,-3 10 1-15,0 3 4 16,3 0 0-16,0 5 1 16,1-4-1-16,2 0 0 15,2-7 1-15,2-4-2 0,3-3 1 16,2-5 1-16,0-9 0 15,0-8 0-15,1-2 1 16,-4-4-3-16,-6-5 3 16,0-1 0-16,-7 0 0 15,-2 1 7-15,0 5 0 0,-3 5-6 16,-3 8-4-16,-2 12-2 16,1 3-2-16,0 13 2 15,3 7-36-15,1 4-60 16,1 4-151-16</inkml:trace>
  <inkml:trace contextRef="#ctx0" brushRef="#br0" timeOffset="144658.635">9332 10558 249 0,'-6'5'386'0,"-2"-2"-365"15,1 2 40-15,4 1-43 16,-1 5 11-16,0 1-21 16,0 3-4-16,4-2 3 0,0 2-3 15,2-1-2-15,6-1 1 16,0-2-5-16,2-3 4 16,-1-3-2-16,2-5 0 15,2 0 2-15,1-10 1 16,1-4-2-16,-2-4 1 0,-2-3-1 15,-2-1 1-15,-4-1 15 16,-5 1 8-16,0 2-12 16,-3 7-11-16,-8 4-4 15,-1 8 2-15,0 1-3 16,-2 11-1-16,4 3-4 16,3 3-62-16,4-3-102 0</inkml:trace>
  <inkml:trace contextRef="#ctx0" brushRef="#br0" timeOffset="144846.1667">9545 10628 661 0,'0'11'96'0,"0"0"-47"15,-1 6-1-15,0 6-10 0,-3 5-18 16,1 4-17-16,1 4-2 15,0-1 2-15,-4-3-27 16,1-6-111-16,2-12-166 16</inkml:trace>
  <inkml:trace contextRef="#ctx0" brushRef="#br0" timeOffset="145377.338">9810 10256 793 0,'-10'0'8'16,"2"-4"23"-16,3 6-16 16,1 10 6-16,3 5-16 15,-1 2-4-15,2 3 1 0,0 2-1 16,0 2 0-16,0-2 0 15,3-4-1-15,1-2 0 16,1-5-1-16,0-6 1 16,4-7-1-16,0 0 0 15,0-7 8-15,3-6-1 0,0-2-6 16,0 2 2-16,-2-2-2 16,0 4 1-16,-4 3-1 15,0 3 1-15,-2 5-3 16,-1 0-1-16,1 5-1 15,0 5 3-15,4 6 4 16,0-4-4-16,3 1 1 0,1-2 2 16,1-6-3-16,1-4 1 15,0-1 2-15,-1-5 1 16,0-7-2-16,-3-3 3 16,-1-2 3-16,-1-4 8 0,-2-1 4 15,-3-4-1-15,-1 1-2 16,-2 4-9-16,0 1-5 15,0 2-1-15,0 10-1 16,-3 4-2-16,1 4-4 16,-1 10-26-16,0 8-6 15,2 1-10-15,0 3-120 16,1 2-451-16</inkml:trace>
  <inkml:trace contextRef="#ctx0" brushRef="#br0" timeOffset="145674.1833">10180 10504 629 0,'2'0'109'0,"-2"0"1"16,1-2-53-16,-1 2-16 16,0 0-14-16,0 2-16 0,1 6-9 15,-1 4 0-15,0 4 0 16,0 7-2-16,0 0 0 16,-6 3 0-16,-4-2-24 15,1-2-64-15,0-10-270 16</inkml:trace>
  <inkml:trace contextRef="#ctx0" brushRef="#br0" timeOffset="147535.9171">11368 9668 608 0,'5'-10'52'15,"0"-5"-6"-15,1 4 3 16,1-1-1-16,-2 1-11 0,-2 2-5 16,-3-1-6-16,0 4-3 15,-13 3-5-15,-11 3-13 16,-9 0-6-16,-8 5 1 15,-9 6-2-15,-5 2 3 16,0 3-2-16,5 1 4 16,6-2-3-16,9-1-1 15,12 0 2-15,13-2-3 0,10-4 1 16,16-2-7-16,15-1 2 16,7-2 9-16,10 0-5 15,2-3 2-15,1 1 2 16,-4 0-3-16,-10 4 1 0,-9-1-1 15,-11 5-1-15,-15 2-3 16,-6 5-3-16,-18 4 6 16,-9 2 3-16,-7 4-1 15,-6-1 0-15,-2-1 1 16,4-3 0-16,4-2 1 0,9-3 0 16,7-4 1-16,7-5 0 15,10-3 2-15,5-1-5 16,11-3 0-16,10 0 1 15,9 0 3-15,10-3 1 16,8-5-3-16,7-1-2 16,3-2 1-16,1-1-2 0,-2 0 1 15,-5 2 2-15,-8 4-3 16,-9 4-3-16,-12 2-20 16,-11 0-3-16,-12 7-38 15,-4 3-89-15,-10-3-306 0</inkml:trace>
  <inkml:trace contextRef="#ctx0" brushRef="#br0" timeOffset="148336.2961">10611 9525 534 0,'-4'-11'82'16,"0"2"1"-16,1-1-3 16,3 5-45-16,-1 4-12 15,1 1-8-15,0 2-8 0,0 12-8 16,3 5 1-16,-2 5 2 16,2 6 0-16,-3 4 1 15,0-1-1-15,-3 2-1 16,-2-3 0-16,-1-1 0 15,2-6 0-15,2-3-1 0,2-1-33 16,0-6-75-16,0-6-94 16</inkml:trace>
  <inkml:trace contextRef="#ctx0" brushRef="#br0" timeOffset="148539.3559">10533 9880 507 0,'-22'6'91'16,"3"-5"-52"-16,5 1 3 16,5-2-28-16,8 0 12 15,2 0-5-15,17-5-18 0,6-1-2 16,9-2 0-16,2 1-1 16,2 0 1-16,-5 1-75 15,-6 3-129-15</inkml:trace>
  <inkml:trace contextRef="#ctx0" brushRef="#br0" timeOffset="148916.0009">10484 10075 569 0,'0'0'69'0,"0"0"-30"15,10-2-5-15,4-3 3 16,4-2-9-16,0 1-18 15,0 1-3-15,2 3 5 0,0 2-4 16,-5 0-5-16,-2 0-2 16,-4 4 0-16,-2 2-2 15,-5 4 1-15,-2-2-1 16,0 1 1-16,0 2 1 16,-2-1 0-16,-4 2 3 15,-1-4 6-15,0 4-2 0,-1-1-1 16,-2 1-2-16,0-2-3 15,1 0-2-15,0 1 5 16,3-1-1-16,0-2 4 16,4-2-4-16,2 0-3 0,4-4 2 15,8 0-1-15,9-2 3 16,4 0 1-16,6-6-3 16,7-1-1-16,1-6-29 15,5-4-84-15,2-5-374 16</inkml:trace>
  <inkml:trace contextRef="#ctx0" brushRef="#br0" timeOffset="150717.5348">12014 9274 552 0,'-5'-17'54'0,"0"5"10"15,3 4-3-15,0 5-8 16,0 3-21-16,1 7-15 0,0 14-19 16,-3 12 3-16,2 11 6 15,-3 13 9 1,-2 16-1-16,1 9-3 0,-6 10-5 16,2 4-4-16,2-2-1 15,0-1 0-15,6-12-1 0,2-10 0 16,0-13-3-16,10-15-17 15,4-14-16-15,8-15-32 16,2-12-55-16,6-8-90 16</inkml:trace>
  <inkml:trace contextRef="#ctx0" brushRef="#br0" timeOffset="151248.7049">12312 9589 694 0,'-2'-9'18'0,"-1"2"32"15,3 6-16-15,0 1-7 16,0 9-23-16,0 7-6 16,0 7 2-16,0 7 0 15,0 2 0-15,-2 2 0 0,-1-1 0 16,1-4 0-16,-1-5 1 15,3-8 1-15,0-6-2 16,3-6-2-16,4-3 1 16,1-1 4-16,4-5 2 15,1-5-3-15,-1-3 0 0,3-4-1 16,-1 2-1-16,-3 2 1 16,-5 4-2-16,0 2 1 15,-3 2 1-15,-1 5-2 16,-2 0-3-16,0 1 1 15,3 7 1-15,-1-1 2 16,4 4 1-16,4-2-1 0,3 0 0 16,2-3 0-16,5-3 0 15,-2 0 1-15,3-3-1 16,-2 0 1-16,-4-8 1 16,0-2-1-16,-2-2 1 0,-5-3 2 15,-2-3 11-15,-3-3 9 16,-2-2-5-16,-1 1-1 15,0 0-3-15,0 6-6 16,-1 3-5-16,-2 6-3 16,3 7-4-16,-1 1-12 0,1 13-48 15,0 2-24-15,0 6-119 16</inkml:trace>
  <inkml:trace contextRef="#ctx0" brushRef="#br0" timeOffset="151592.4293">12656 9878 501 0,'0'2'51'0,"-2"2"2"16,-3 2-18-16,4 5-15 16,-4 2 1-16,5 3-15 0,0 0-2 15,0 0 0-15,5-1-1 16,0-2 0-16,1-2 5 15,3-3 1-15,0-1 2 16,2-5 3-16,0 0 0 16,2-2-1-16,0-4-2 0,2-5-3 15,-3 0 4-15,1-6 1 16,-6 1 2-16,-3-4 6 16,-4 4 2-16,0-1-5 15,-12 3 5-15,-5 5 1 16,-3 6-13-16,-2 1-9 15,-1 6-1-15,3 6-15 0,2-2-44 16,7-2-100-16</inkml:trace>
  <inkml:trace contextRef="#ctx0" brushRef="#br0" timeOffset="152004.4434">12886 9767 702 0,'-6'0'85'15,"6"-3"-5"-15,14-3-56 16,5 0-7-16,8 1-4 15,4 1-10-15,1 3-3 16,3 1 0-16,-4 0 1 16,0 0-14-16,-7 2-31 0,-6 1-53 15,-8-2-64-15,-4-1-96 16</inkml:trace>
  <inkml:trace contextRef="#ctx0" brushRef="#br0" timeOffset="152176.3056">13130 9650 456 0,'-5'-18'96'0,"1"3"28"0,2 5-45 16,1 3-29-16,1 7-20 16,-3 3-12-16,3 12-19 15,0 8 0-15,0 8-1 16,0 6 4-16,0 3-3 16,0 4 0-16,0 0 4 0,0-6-6 15,5-5-105-15,5-11-207 16</inkml:trace>
  <inkml:trace contextRef="#ctx0" brushRef="#br0" timeOffset="152709.0388">13468 9564 746 0,'-4'-10'71'0,"1"5"-18"15,3 5-42-15,0 0 0 16,0 11-15-16,0 6 2 16,0 6 2-16,3 6 0 15,-1 0 0-15,0 0 1 0,2-4-2 16,-1-3 2-16,1-5 0 16,0-6-2-16,-1-6 0 15,3-5 1-15,4 0 1 16,-2-5 6-16,7-8-6 15,-2-2 1-15,3-3-1 16,-3 1 0-16,0 0 0 16,-7 6 0-16,0 2 0 0,-4 3-2 15,0 6 2-15,-2 2-5 16,0 7-2-16,0 1 6 16,0 4 0-16,0-2 0 15,2 0 1-15,5-3-1 0,2-3 2 16,5-6-2-16,2 0 1 15,4 0 2-15,-1-7-2 16,1-7 0-16,-3-4 1 16,0-5-3-16,-6-4 5 15,-5-1-4 1,-4 0 7 0,-2-1 5-16,-6 5 0 0,-4 7-8 15,-4 7 0-15,1 7-7 16,0 3 1-16,2 12-4 15,2 8-34-15,1 6-38 0,3 2-153 16</inkml:trace>
  <inkml:trace contextRef="#ctx0" brushRef="#br0" timeOffset="152896.5723">13820 9837 700 0,'5'1'106'15,"-4"3"-57"-15,1 4-28 16,-2 3 13-16,2 3-7 16,1 5-17-16,1 3-8 15,-1-2 1-15,3 0-2 0,0-5-3 16,1-1-32-16,4-7-34 16,0-7-150-16</inkml:trace>
  <inkml:trace contextRef="#ctx0" brushRef="#br0" timeOffset="153318.377">14082 9556 727 0,'-15'-5'7'15,"15"-1"43"-15,11 5-34 16,7 1 7-16,4 0-6 15,-2 5-11-15,-1 6-5 16,-7 3 0-16,-7 4-1 16,-5 2 4-16,-5 2 0 0,-6-4-2 15,-3 2 1-15,2-4 0 16,0-5-2-16,5-4 4 16,2-4 4-16,5-3 5 15,0-8 17-15,3-5-21 16,6-4-9-16,0-9 4 15,4 1-3-15,2-5 4 0,-3 1 5 16,1 2-1-16,-3 6-1 16,-3 3-2-16,-3 7-4 15,-1 8 0-15,-3 3 2 16,0 0-6-16,0 7-1 16,-3 5 1-16,2 3 0 0,-1 6-4 15,2 2-17-15,2 1-20 16,6 0 4-16,3 1-10 15,-1-7-84-15,4 3-52 16</inkml:trace>
  <inkml:trace contextRef="#ctx0" brushRef="#br0" timeOffset="154317.7029">14354 9856 621 0,'-4'-6'50'0,"4"-2"20"16,0 3-30-16,6 3-16 15,1 2-1-15,2 0-11 16,-3 7 0-16,0 7-6 0,-3 4-2 16,2 4-1-16,-1 3-1 15,-2-3-1-15,-2-3 1 16,1-4-2-16,-1-4 0 16,2-5 1-16,-2-6 0 15,0 0 3-15,0-6 14 16,0-8-6-16,4-2-4 0,3-4 2 15,4-2-4-15,6-3-4 16,3 4-2-16,0 3-2 16,4 7 3-16,-2 3-3 15,-2 8 1-15,-2 0-1 0,-4 12 1 16,0 4 0-16,-4 3 2 16,-5 4-2-16,0 2 1 15,-2-1 1-15,1-2-2 16,1-6-31-16,5-6-38 15,0-10-87-15,6 0-328 16</inkml:trace>
  <inkml:trace contextRef="#ctx0" brushRef="#br0" timeOffset="155103.2831">12260 9424 573 0,'-6'-13'26'0,"0"1"61"16,0 5-24-16,0 2-16 15,-3 5-22-15,-1 0-14 16,-5 11-5-16,1 10-2 0,-1 13 5 16,-1 11-2-16,0 13 6 15,1 10 0-15,6 8-6 16,4 5-5-16,5-1 1 15,9-5-4-15,11-10-3 16,9-8-32-16,9-14-22 16,8-16-98-16,14-12-353 0</inkml:trace>
  <inkml:trace contextRef="#ctx0" brushRef="#br0" timeOffset="155650.1056">14564 9316 567 0,'-2'-4'25'16,"2"2"51"-16,13 2-39 15,11 10-28-15,11 8 27 16,12 4 2-16,6 13-17 15,0 6-12-15,-4 13-2 0,-10 9-1 16,-14 6-1-16,-15 10 9 16,-10 6-6-16,-19-3-7 15,-12-4 2-15,-1-14-15 16,-4-9-46-16,5-16 23 16,6-17-2-16,13-12-26 15,9-10-84-15</inkml:trace>
  <inkml:trace contextRef="#ctx0" brushRef="#br0" timeOffset="155884.4771">15213 9618 713 0,'3'0'37'0,"6"0"-20"15,8 0 8-15,3-1-12 16,5 0-5-16,2 1-7 16,4 0-1-16,1 0 0 15,-1-2-21-15,1 0-121 16,0-6-441-16</inkml:trace>
  <inkml:trace contextRef="#ctx0" brushRef="#br0" timeOffset="156259.4471">15668 9526 696 0,'-10'-5'76'0,"6"2"-23"15,2 3-33-15,2 0-12 16,0 0-11-16,11 1 1 16,2 2 2-16,3 1 1 15,3-4 2-15,0 0 0 16,3 0-2-16,-3-8 1 0,-3 0-2 15,-1-6 2-15,-2 2 0 16,-5-3 0-16,-5 1 1 16,-3-1 2-16,0 5 10 15,-3-1-1-15,-3 6-2 16,-2 3-6-16,3 2-3 0,3 4-4 16,2 10-3-16,0 6 2 15,2 6 1-15,3 4 1 16,1 3 2-16,-4 5-3 15,-2-1 2-15,0 1 9 16,-8-3 0-16,-2-7-4 16,-1-4 6-16,-1-8-9 0,2-4-2 15,2-7-1-15,3-4-14 16,3-1-52-16,2-11-142 16</inkml:trace>
  <inkml:trace contextRef="#ctx0" brushRef="#br0" timeOffset="156962.5223">15899 9811 770 0,'0'-6'53'0,"9"-4"-6"15,3 2-26-15,4 2 1 16,0 1-14-16,0 2-1 0,2 3-2 16,-3 0-3-16,-2 9-2 15,-3 4-1-15,-5 3-1 16,-4 3 1-16,-1-1 0 16,0-1 1-16,-5-2 1 15,0-5 0-15,1-3 0 16,0-6 2-16,4-1-1 0,4-6 5 15,8-3-5-15,4-8-1 16,4-2 2-16,5-1 4 16,1 1 0-16,-1-1-1 15,-5 5-1-15,-3 4 0 16,-3 4 1-16,-3 5-3 0,-5 2-2 16,0 2-1-16,-1 10-1 15,0 3-2-15,1 3 4 16,1 4-2-16,0-1 2 15,2-1-7-15,2-5-34 16,5-4-53-16,2-10-187 0</inkml:trace>
  <inkml:trace contextRef="#ctx0" brushRef="#br0" timeOffset="157290.622">16327 9232 683 0,'0'-12'32'0,"3"6"33"16,19 6-32-16,10 0-6 16,10 16-3-16,6 12-10 15,6 12-1-15,-5 13-3 16,-4 8 7-16,-10 8 0 15,-15 3-9-15,-13 1-1 16,-9-4-3-16,-16-2-1 0,-15-3-2 16,-4-10 1-16,-1-4-1 15,2-9-7-15,7-7-9 16,6-11-10-16,9-10 6 16,9-10 1-16,5-6-29 15,11-16-156-15</inkml:trace>
  <inkml:trace contextRef="#ctx0" brushRef="#br0" timeOffset="157726.4762">16816 9024 636 0,'0'-4'20'16,"0"0"3"-16,1 3 12 0,4 1-11 15,4 0 14-15,1 0-25 16,3 7-1-16,-2 3-1 15,0-2-1-15,-3 5 7 16,-4 1-8-16,-4 5-6 0,0-1 1 16,-6 0-1-16,-6 3 0 15,4-2 0-15,0-3-4 16,2-1 2 0,6-5 0-16,0-4-3 0,15-2 4 15,9-3 17-15,11-1 17 16,14 0-8-16,8-8-9 15,12-2-8-15,5 0-5 0,-1 1-4 16,-6 1-2 0,-4-3-44-16,-15-2-110 0</inkml:trace>
  <inkml:trace contextRef="#ctx0" brushRef="#br0" timeOffset="160326.2689">8338 9119 646 0,'-7'-7'2'16,"6"2"4"-16,1 0 2 15,2 1-2-15,10 0-6 16,6 0-1-16,5-4 1 0,6 0 0 16,10-2 0-16,5-1 0 15,5-2 0-15,7 2-1 16,7 1 1-16,3-1 1 15,5 3-3-15,5 0 4 16,5 2-2-16,4-2-2 0,7 2 3 16,4-4-1-16,4 5 0 15,4-2 7-15,2 1-2 16,2 0-1-16,3 3 2 0,0 2 0 16,-1-3 0-16,3 4 2 15,0 0-1-15,3 0-4 16,0-2 1-16,0 2-3 15,2-2 2-15,4 1 0 16,-1 0-1-16,0 1 3 16,0 0 2-16,2 0-4 0,-1 0 3 15,2 0-5-15,0 0 0 16,3 0 1-16,2 0-2 16,1 0 1-16,0-4 3 15,0 1 0-15,1-2 5 16,-3-1 0-16,0 1 0 0,-1-1-4 15,1 0-1-15,-2-1-3 16,0 0 0-16,2-2 0 16,-4 2 0-16,5-3 0 15,-2 2-3-15,-1 4 5 0,0-2-1 16,2 5-2-16,-2 1 2 16,-2 0-3-16,0 0 1 15,-2 1 0-15,-2 4 0 16,-2-4-1-16,1 1 2 15,-2-1 0-15,3-1-1 16,0 0 2-16,1 0 2 0,2 0 2 16,-1 0-4-16,2 0-2 15,-2 0 0-15,3 0 1 16,-1 0-2-16,1 0 2 16,-1-1-2-16,2-3 1 15,-4-3 0-15,-2 1 0 16,-2 1 0-16,-5-2 3 0,-4 3-6 15,-5-4 4-15,-5 3 1 16,0 0-2-16,-8-1 3 16,-5 1-2-16,-4 1-1 0,-5 1 2 15,-7 1-1-15,-8 0-3 16,-10 2 4-16,-10 0-2 16,-6 0-1-16,-10 0 2 15,-6 2 0-15,-7 3 3 16,-2 1 1-16,-6 1-1 15,-1 5 1-15,-2-1-1 0,-2 4-3 16,0 2 2-16,0 3 3 16,0 3-2-16,-1 2-1 15,-1 4-1-15,-1 2-2 16,2 4 2-16,-1 4-2 16,-2 2 0-16,2 3 2 15,-3 2-3-15,1 2 2 0,1 4 0 16,-3 0-3-16,2 4 3 15,0 2-1-15,1 7 0 16,1-2 4-16,0 1 0 16,2-3 3-16,0 1-1 0,4 0-3 15,1-7-2-15,0 1 3 16,-2-4-5-16,-3-1 4 16,0-4-2-16,-3-2-2 15,-7-4 2-15,-6-5 0 16,-3-1 0-16,-4-6 2 15,-1-1 0-15,-6-6 1 16,-1-2 0-16,-7-1-3 0,-4-3 1 16,-7 1 0-16,-6-1-3 15,-9-4 3-15,-7 4-3 16,-8-4 0-16,-10 3 3 16,-11-1-2-16,-8-1-1 0,-9 0 2 15,-11 0 0-15,-6 1-1 16,-4 0 0-16,-8 0 1 15,-4 2-1-15,-2-4 2 16,-1 3-4-16,-2 0 3 0,-3-1 2 16,0 1-4-16,-2 0 0 15,-2 0 3-15,-4-2-3 16,-2 2-1-16,-4 0 4 16,-4-2-2-16,-4 1 3 0,0 1-6 15,0 0 3-15,-2 0 2 16,0-1-4-16,3 1 3 15,1-2 1-15,0 1-5 16,3-2 5-16,0 0-2 16,0 0-3-16,-1 1 5 0,-1 2-4 15,-2 1-3-15,0 3 6 16,0 2-3-16,0-1-1 16,0 6 5-16,2 1-2 15,3 2-3-15,5-1 6 16,5 2-3-16,6-4 1 0,5-1-3 15,3-2 3-15,5 1-1 16,5-3-4-16,1 0 0 16,1-3 1-16,5 1 2 15,2-2-2-15,5 0 5 16,2-3-2-16,7 0 1 0,7-3 0 16,3-5-3-16,10 0 3 15,9-4 0-15,8-2-2 16,7 0 6-16,8-6-1 15,7-4-1-15,6-2 0 16,5-1 0-16,5 0-1 16,5-4 0-16,3 0-2 0,0-1-1 15,8-2 4-15,2 1-5 16,3-2 3-16,5-1 1 16,1 0-3-16,7-2 1 15,2 1 1-15,3-2-1 16,0 0 1-16,3-1-1 15,0-1-1-15,2 1 2 0,2-4-2 16,4 2 0-16,-2-2 3 16,5 0-5-16,0-3 4 15,6-4-2-15,-2-1 0 16,4-2 3-16,2-2-4 0,-1-2 3 16,0-2-2-16,0-4-1 15,-2 2 2-15,-2-5 1 16,-1-2-2-16,-1-3 2 15,0-3 0-15,-1-4-1 16,-1-5 0-16,0-4 3 0,1-4-3 16,-1-7 0-16,4-4 2 15,2-5-1-15,-1-5 2 16,3-3-3-16,2-1 0 16,4-3 1-16,2 2 0 15,3-2-2-15,2-2 2 16,2-5-6-16,-2-10-59 15,-5-13-303-15</inkml:trace>
  <inkml:trace contextRef="#ctx0" brushRef="#br0" timeOffset="168301.5743">10762 10623 385 0,'0'0'44'0,"-2"0"6"16,-2-4-6-16,-2 0 1 15,2-2-13-15,-1 1-5 16,0 0 6-16,0 0-10 0,0 1-7 16,3 0-8-16,1 1-3 15,-2 3-4-15,3 0 4 16,0 0-1-16,3 0-7 15,6 0 3-15,7 0 7 16,6 0 0-16,5-3 6 0,8 0-3 16,4-2-1-16,5-1-2 15,2 0-2-15,7-2 0 16,3 2 0-16,2-1 1 16,4 2 1-16,1-1-1 15,4 0-2-15,3 3-1 16,-1-2 1-16,6 1-3 15,0-2 2-15,5 2-3 0,-3-3 1 16,2-1 0-16,2 1 1 16,1 0-1-16,1 0 6 15,2-1-3-15,-1 0-2 16,2 0 3-16,1-2-6 0,0 4 3 16,1-2-1-16,3 1 0 15,2 0 0-15,1 1 0 16,2-1 0-16,4 0-1 15,3-1 1-15,-2 2 0 16,1-2 1-16,0 1-2 0,2 0 0 16,0 1 1-16,0-3-2 15,2 2 3-15,2 1 0 16,2-1 0-16,-1 1 0 16,3 0 1-16,-1 1-1 15,3-1 1-15,0 1 0 0,2 2 0 16,2-2 5-16,-1 1-1 15,2 1-2-15,5-1-1 16,0 0-4-16,0 0 2 16,0-2 1-16,2-1-3 15,0 2 0-15,-1-3 2 16,0 0-2-16,1-1 2 0,-1-2 2 16,2-1 0-16,-5 0 3 15,-2 0-2-15,0-2-1 16,-5 0 1-16,0 2-1 15,-6 2 4-15,-1 0-1 0,-5 1-7 16,-1 1 3-16,-10 1-1 16,-4 2-2-16,-8 0 1 15,-9 2-1-15,-10 0 1 16,-10 2 0-16,-11 1 2 16,-9 0-7-16,-9 0 5 15,-8 0-1-15,-3 0 0 0,-6 0-7 16,-1-5-44-16,-4-15-81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4:20:11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3035 3222 459 0,'0'-4'59'16,"0"1"-51"-16,0 0 27 15,0 3 6-15,0 0 0 16,0 0-20-16,2 0-17 0,1 3-4 15,-1 3 3-15,2 4 7 16,-3 7 4-16,2 3 4 16,-3 5-3-16,0 5 1 15,0 2-1-15,0-1-1 16,-3 2-1-16,2-4-6 16,-3-2-3-16,2-3-1 15,-1-5-2-15,1-4 0 0,0-3 2 16,1-3-1-16,1-4-3 15,0-4-57-15,0-1-70 16,3-6-94-16</inkml:trace>
  <inkml:trace contextRef="#ctx0" brushRef="#br0" timeOffset="661.256">3047 3245 231 0,'-2'1'53'0,"-1"-1"20"16,1 0 14-16,0 0-21 16,1 0-5-16,1 0-9 15,0 0-13-15,0 0-8 16,5-2-11-16,6-3-16 15,2 1-2-15,5-2 0 16,2 1-2-16,2-1 0 0,1 0 0 16,-2 1 0-16,1 3 1 15,-6 0-4-15,-3 2-46 16,-9 0-78-16,-4 3-173 16</inkml:trace>
  <inkml:trace contextRef="#ctx0" brushRef="#br0" timeOffset="895.5694">3057 3386 378 0,'-1'3'90'0,"1"-3"-63"16,0 0 30-16,6 0-11 15,3-3-11-15,3 0-13 16,1-2-14-16,2-2-6 15,-1 2-2-15,-1 2 1 0,-1 2 0 16,-1-1-1-16,-3 2-3 16,-4 0-24-16,-4 3-41 15,0 9-76-15</inkml:trace>
  <inkml:trace contextRef="#ctx0" brushRef="#br0" timeOffset="1083.0429">3022 3568 451 0,'-5'7'58'0,"5"-3"-39"16,0-4 24-16,5 0 7 0,8 0 12 15,5 0-4-15,6-5-30 16,1-1-15-16,1 1-10 16,0 0-2-16,-1 0-1 15,-1 2-12-15,-4-2-67 16,-4 0-123-16</inkml:trace>
  <inkml:trace contextRef="#ctx0" brushRef="#br0" timeOffset="2080.754">3360 3653 582 0,'3'-1'21'16,"-3"-7"3"-16,0 7 29 15,0 1-19-15,1 0-17 16,-1 6-22-16,1 4 5 0,2 7 0 16,-3 2 6-16,1 4-3 15,-1-1 1-15,0 0-2 16,0 0-3-16,0-3 4 16,2-2-1-16,-1-4-13 15,1-4-107-15,1-6-111 0</inkml:trace>
  <inkml:trace contextRef="#ctx0" brushRef="#br0" timeOffset="2447.4028">3317 3674 639 0,'-6'-5'6'15,"4"-2"-3"-15,2-1 18 16,9 1-7-16,8-1-10 16,3 2 3-16,3 0 1 15,3 4-5-15,1 2-1 0,-2 0 1 16,-1 1-3-16,-1 7 1 16,-3 5-2-16,-4 2-1 15,-2 3 2-15,-8 2-1 16,-2-1 3-16,-4 3 1 0,0-2 3 15,-10-2 3-15,-4-1 5 16,-3 0 0-16,-3 0 5 16,-3-5-12-16,0 3-5 15,1-4 1-15,-1 0-2 16,3-7 1-16,3 0-2 16,7-4-10-16,4 0-45 0,3-11-37 15,3-3-215-15</inkml:trace>
  <inkml:trace contextRef="#ctx0" brushRef="#br0" timeOffset="3119.2787">3707 3200 599 0,'-3'-6'28'0,"0"3"27"16,3 0 9-16,-1 3-31 16,-1 0-16-16,2 9-16 15,0 9-3-15,0 6 6 16,0 11 5-16,2 8-1 16,-1 5-2-16,0 3-2 0,-1 0-3 15,3-6 1-15,1-4-1 16,1-8 0-16,4-5 0 15,0-8-26-15,0-7-67 16,4-8-73-16</inkml:trace>
  <inkml:trace contextRef="#ctx0" brushRef="#br0" timeOffset="3635.852">3937 3250 716 0,'0'-2'26'0,"-8"-7"7"16,5 9 8-16,0 0-21 16,2 6-17-16,1 9-7 15,0 5 3-15,0 5 1 16,2 6-1-16,2-2 2 16,5 2-1-16,-3-5 0 0,1-4 1 15,0-5-2-15,-2-5 2 16,1-6-1-16,0-3-1 15,0-3 2-15,-2-4 4 16,1-7-1-16,-1-3-2 16,0-1 0-16,0 1 0 0,-1 0-2 15,-2 5 1-15,-1 3 0 16,0 0 1-16,0 6-2 16,0 0-3-16,2 0-4 15,-1 7 3-15,1 1 3 16,1 0 1-16,1 2-1 0,1-3 2 15,4 1-3-15,1-2 1 16,4-1 3-16,-1-2-3 16,4-1 0-16,-2-2 2 15,-3 0 0-15,3-5-1 16,-5-3 2-16,-2-3-1 0,-2-2 2 16,-5-7 0-16,-1 0-1 15,0-1 0-15,-5-4 0 16,-4 3-2-16,0 1 1 15,1 2 0-15,-1 5-2 16,4 2 2-16,3 5-3 0,0 2-51 16,0 1-87-16,2 2-283 15</inkml:trace>
  <inkml:trace contextRef="#ctx0" brushRef="#br0" timeOffset="3870.2467">4164 3171 728 0,'-1'-7'27'0,"1"1"32"16,0-1-13-16,9 6-27 15,2 1-6-15,4 1-10 16,1 12-4-16,5 8 3 0,-3 9-2 16,-2 10 0-16,-3 10 1 15,-4 7 0-15,-7 3 1 16,-2-2-1-16,-1-2 0 15,-5-6-9-15,-6-9-33 16,3-7-73-16,-1-15-275 0</inkml:trace>
  <inkml:trace contextRef="#ctx0" brushRef="#br0" timeOffset="4398.6141">4673 3321 640 0,'-6'0'17'15,"1"0"-7"-15,3 0 43 16,2-1-11-16,4-5-11 0,9 1-20 15,4-1-9-15,4 0 0 16,3-1-1-16,3 2-1 16,-3 2-1-16,-3 3-36 15,-8 0-79-15,-3 5-114 16</inkml:trace>
  <inkml:trace contextRef="#ctx0" brushRef="#br0" timeOffset="4554.8176">4730 3428 589 0,'-8'7'68'0,"5"-7"-43"16,3 2 48-16,0-2-19 16,14 0-29-16,7-6-7 0,7-3-2 15,10-3-12-15,7 1-3 16,4-4-2-16,-2 0-104 16,1 1-223-16</inkml:trace>
  <inkml:trace contextRef="#ctx0" brushRef="#br0" timeOffset="4836.0835">5422 3131 738 0,'-4'-15'4'0,"1"3"0"15,3 4 47-15,-1 4 0 16,0 1-17-16,1 3-20 16,0 0-12-16,0 6-9 0,0 6 5 15,0 2 4-15,0 2-2 16,2 2 0-16,1 2 0 16,1-1 0-16,1-1 0 15,4 1 1-15,-3-1-29 16,1-4-59-16,-5 0-122 0</inkml:trace>
  <inkml:trace contextRef="#ctx0" brushRef="#br0" timeOffset="5007.9056">5358 3403 707 0,'-4'0'52'0,"4"0"35"16,3-7-42-16,11-3-39 15,5 3-9-15,5-4 3 16,6 5-6-16,-3 0-61 16,0 2-72-16,-5 2-200 0</inkml:trace>
  <inkml:trace contextRef="#ctx0" brushRef="#br0" timeOffset="5341.0762">5438 3535 590 0,'-2'2'60'0,"2"-2"-33"16,0 0 36-16,6 0-34 15,6 0-23-15,0 0-4 0,5 0-1 16,0 0-2 0,-2 3 3-16,-2 2-3 0,-2 3 1 0,-6 2-2 15,-1 5 0-15,-4 1 3 16,-4 4 2-16,-5 0 2 15,0 2 1-15,-4-2 3 16,4-3 5-16,1-2 4 16,0-4 3-16,4-4-3 15,3 0-5-15,1-3-6 0,0-3-4 16,6-1-3-16,12 0 4 16,5-1 4-16,9-5-4 15,6-4-10-15,7-3-68 16,2-9-204-16</inkml:trace>
  <inkml:trace contextRef="#ctx0" brushRef="#br0" timeOffset="6732.2914">6178 3154 540 0,'5'-11'44'15,"-5"0"11"-15,0 1 3 16,0 1-7-16,-5 3-20 16,-8 0-15-16,-6 1-10 0,-4 4-5 15,-2 1-1-15,-3 0 2 16,-1 6-3-16,3 1 2 16,3 1 0-16,4-1-1 15,4 1 0-15,5-1 1 16,7 1-2-16,3-3 1 15,0 0-2-15,9 0 1 0,9-2 4 16,3 2-2-16,2-3 1 16,2 1 0-16,0 0-4 15,-5-1 3-15,-3 1-1 16,-7 1-1-16,-6 3 0 16,-4 3-2-16,-7 5 2 0,-8 1 5 15,-8 4-2-15,-2 3-2 16,-2 0 2-16,2 0-1 15,2-2-1-15,4-3 1 16,7-4 0-16,4-3 1 0,8 0 2 16,0-8-4-16,15-3 2 15,9 0 7-15,5 0 2 16,6-6-2-16,6-5-5 16,1 2-4-16,0-1 3 15,-3 2-1-15,-8 3-3 16,-6 2 0-16,-9 1-48 0,-8 2-79 15,-8 0-218-15</inkml:trace>
  <inkml:trace contextRef="#ctx0" brushRef="#br0" timeOffset="8315.313">5897 3593 502 0,'0'-3'2'0,"0"1"1"0,0 2 1 16,0 0-5-16,3 8-2 15,1 3 3-15,0 4 2 16,0 2 2-16,0 5 0 16,-4-3 0-16,0 2 1 15,0-3-3-15,0-4-1 0,-4-4 3 16,0-2 0-16,2-6 20 15,-2-2-1-15,1 0 16 16,1-10-2-16,2-2-27 16,0-6-7-16,0-3-3 15,5 0 1-15,1 3-1 0,-2 2 0 16,2 4 0-16,-2 5-4 16,0 4 2-16,0 3-1 15,-1 0-2-15,2 5-1 0,0 4 3 16,2 3 2-16,0 3 2 15,1 0 0-15,0 4 2 16,0-1 2-16,1-1-2 16,-3-1-1-16,2-2 1 0,-2-2-3 15,0-4 2-15,-1-2 1 16,3-3 1-16,-1-3 0 16,3 0-100-16,-3-9-202 15</inkml:trace>
  <inkml:trace contextRef="#ctx0" brushRef="#br0" timeOffset="8924.6331">6117 3622 563 0,'-1'0'22'16,"1"0"22"-16,0-5 0 15,7-1-40-15,6 0-3 0,0 0 0 16,2 3-3-16,3 1 2 16,-2 2 0-16,-4 0-2 15,2 0-5-15,-8 5-100 16,-2 1-58-16</inkml:trace>
  <inkml:trace contextRef="#ctx0" brushRef="#br0" timeOffset="9065.3018">6183 3690 336 0,'-4'5'131'0,"1"-3"-103"16,3-2 0-16,0 0 7 0,3 0 9 16,6 0-21-16,3-4-12 15,4-2-7-15,1 1-3 16,1 1 1-16,2 0-12 16,0-1-145-16</inkml:trace>
  <inkml:trace contextRef="#ctx0" brushRef="#br0" timeOffset="9268.4087">6392 3551 576 0,'-6'-6'62'16,"0"-3"-22"-16,1 4 41 0,4 2-37 16,0 3-21-16,1 0-16 15,0 7-14-15,0 6 2 16,0 5 3-16,0 4 3 15,2 2-1-15,3 3 0 16,-1 0 1-16,0-6-30 0,0-4-101 16,-1-11-108-16</inkml:trace>
  <inkml:trace contextRef="#ctx0" brushRef="#br0" timeOffset="10268.32">5926 2791 568 0,'-2'-1'10'0,"2"1"6"0,0 1-18 15,0 10-11-15,2 5 11 16,-1 4 1-16,0 3 1 16,-1 4 3-16,0-3 0 15,0 1 0-15,-1-5-2 0,-3-5 0 16,0-4 1-16,0-4 6 16,1-7 23-16,0 0 11 15,2-3-6-15,0-11-23 16,1-2-10-16,0-5-4 15,1-4 0-15,3-2 2 0,3 0-1 16,1 3 0-16,-2 4 0 16,-1 2-2-16,-1 8 3 15,-1 4-1-15,-2 4-3 16,1 2-2-16,1 6-6 16,3 8 6-16,-1 2 5 0,2 2-1 15,2 3 0-15,3-1 2 16,-3-1-2-16,4-2 0 15,0-2 1-15,3-5-2 16,-4-2 2-16,2-4 2 16,-1-2 0-16,-1-2 9 0,3-5 22 15,-6-8 6-15,3-1-12 16,-2-7-17-16,1-4-2 16,-4-4 4-16,-2-2-2 15,-1-1-1-15,-2 2-5 16,-2 5 0-16,0 5-1 0,0 9 0 15,0 4-7-15,0 7 3 16,0 0-25-16,0 3-122 16,0 1-232-16</inkml:trace>
  <inkml:trace contextRef="#ctx0" brushRef="#br0" timeOffset="11096.4774">6958 2777 568 0,'0'-9'7'15,"-2"-1"4"-15,0 3 36 16,2 3-22-16,0 3-3 16,0-1-3-16,0 2-5 15,0 2-8-15,0 10-17 0,0 7 2 16,0 11 8-16,-2 13 2 15,-2 12 4-15,-4 12 4 16,-2 9 1-16,1 6-4 16,2 3-2-16,5-4-1 15,2-6 2-15,6-9-4 0,11-4 1 16,4-8 2-16,0-6-1 16,3-5 1-16,-2-7-2 15,1-8 0-15,-5-12-34 16,-3-9-111-16</inkml:trace>
  <inkml:trace contextRef="#ctx0" brushRef="#br0" timeOffset="12770.7977">7292 2960 297 0,'0'-7'60'0,"0"-1"-5"16,0 0-1-16,0 1 16 15,0 1-20-15,0-1 5 16,0 2-17-16,0 1-5 0,0 1 4 16,0 1-15-1,0 2-12-15,0 0-5 0,0 0-3 16,0 9-16-16,-2 7 5 16,1 8 8-16,-3 11 2 15,1 7 1-15,-2 7-1 16,2 0 0-16,3 1 0 15,0-3-1-15,0-3 1 0,5-6 0 16,3-3 1-16,0-7 0 16,6-3 0-16,-1-9-17 15,3-4-58-15,1-12-76 16</inkml:trace>
  <inkml:trace contextRef="#ctx0" brushRef="#br0" timeOffset="13399.4335">7541 3065 297 0,'0'-10'297'15,"0"2"-268"-15,0 4 12 16,0 2-15-16,-3 2-14 16,-2 0-5-16,1 7-16 15,1 8 3-15,0 2 3 0,-3 6 1 16,3 2 2-16,3 2 1 16,0 0-1-16,0-6 0 15,0-2 0-15,3-7 0 16,0-2-1-16,3-6 0 15,-3-3 1-15,6-1 3 16,-3-1 3-16,3-8-3 16,-1 0-1-16,2-1-1 0,-3 0-1 15,-1 2 2-15,-2 1-2 16,-3 3 0-16,0 1 1 0,-1 3-2 16,2 0-2-16,-2 0-5 15,1 3-2-15,1 3 10 16,2 0 0-16,1 3 0 15,1-3 0-15,1 1 1 16,1-1-1-16,2 2 2 0,1-5-2 16,-1 0 0-16,0-3 1 15,1 0 0-15,-2 0 3 16,-1-6-2-16,1-2 0 16,0-3 1-16,-3-4 3 15,0-4 8-15,-2-3 7 0,-2-2-8 16,-2 0 0-16,0 0-1 15,0 6-9-15,0 3-1 16,0 4-1-16,0 7-2 16,0 4-1-16,0 0-12 15,0 6-94-15,-1 3-35 0</inkml:trace>
  <inkml:trace contextRef="#ctx0" brushRef="#br0" timeOffset="13821.2869">7866 3246 518 0,'-7'6'12'0,"-2"0"-12"16,1 4 16-16,3 0 0 15,-1 2 1-15,5 3-8 16,1-1-3-16,0 0-2 16,0 0 0-16,6 1-2 0,-1-2 0 15,3-3 0-15,-1 3-2 16,3-7 3-16,1-1-4 16,-1-1 3-16,-1-4 0 15,2 0 5-15,-2-3-1 16,3-4 7-16,-3-7 9 15,-4 3 0-15,0-5-2 0,-4-1 2 16,-1 0 1-16,0 0 0 16,0 3-7-16,-6 2-4 15,-3 3-3-15,-4 3-8 16,3 5-5-16,-2 1 2 16,6 0-4-16,-2 3-78 0,6 1-64 15,2-3-325-15</inkml:trace>
  <inkml:trace contextRef="#ctx0" brushRef="#br0" timeOffset="14055.6822">8089 3161 205 0,'-6'-2'372'15,"4"-1"-355"-15,0 1 58 0,2 1-23 16,5-2-23-16,7 2-20 16,0-2-6-16,6 2-3 15,1-1 0-15,0 2 1 16,2-1-2-16,0 1 1 0,-2 0-6 16,-1 0-93-16,-1-2-70 15</inkml:trace>
  <inkml:trace contextRef="#ctx0" brushRef="#br0" timeOffset="14275.3577">8215 3041 630 0,'-4'-6'38'0,"3"2"-15"0,0 0 14 15,1 4 5-15,0 0-17 16,0 1-23-16,0 7-16 0,0 4 10 15,1 7 1-15,-1 1 3 16,1 3 1-16,-1 2 0 16,3 1 0-16,-3-1 0 15,2-5-87-15,2-6-142 0</inkml:trace>
  <inkml:trace contextRef="#ctx0" brushRef="#br0" timeOffset="19061.6471">8461 3008 427 0,'0'-4'29'0,"0"-1"37"0,0-2 18 16,0 2-28-16,0-2-16 15,0 0-10-15,1 2 0 16,0 3-9-16,2-1-3 15,-2 1-8-15,-1 2-4 16,0 0-3-16,0 5-10 0,1 5 1 16,-1 2 7-16,2 5 0 15,-2 0 0-15,0 2 0 16,1 1-1-16,-1-3 1 16,1 0-1-16,2-2 0 15,-1-3 1-15,2-4-1 16,-3 0 0-16,3-4 1 0,0-3 0 15,0-1-1-15,1 0 3 16,1-8 1-16,-1-1-1 16,-2-1-1-16,1 1-1 15,0 0 1-15,-3 3 0 16,-1 1-2-16,0 5 1 0,1 0-2 16,-1 0-2-16,2 0-7 15,1 5 6-15,-2 5 3 16,3-1 1-16,0 1 0 15,2 0 0-15,-3 1 1 16,5-3-1-16,-4-2 0 0,5 2 0 16,-2-6-1-16,1 1 2 15,-1-3-1-15,4 0 0 16,-2-3 2-16,0-5-1 16,-1-3 1-16,2-4 1 15,-2 1-1-15,-3-3 1 0,-1-2 1 16,0-1 1-16,-3 2 9 15,1 1 4-15,-2 4-11 16,0 3-3-16,0 2-1 16,0 2-6-16,-2 4 2 15,0 1-1-15,2 1-5 16,0 0-30-16,0 1-19 0,0 4-22 16,0 2-59-16,0 0-206 15</inkml:trace>
  <inkml:trace contextRef="#ctx0" brushRef="#br0" timeOffset="19315.1154">8707 3215 665 0,'0'2'7'0,"1"1"-11"16,2 2 6-16,-1 3 2 0,-1 4 0 16,0 3-1-16,1 2 1 15,-2 2-1-15,0-1-1 16,0 0 1-16,-2-5-16 16,1-2-65-16,1-7-65 15</inkml:trace>
  <inkml:trace contextRef="#ctx0" brushRef="#br0" timeOffset="19877.5609">8909 2983 668 0,'-2'-6'2'0,"2"1"-4"16,0 1 17-16,8 4-12 16,1 0-5-16,0 0-3 15,1 5 2-15,-2 6 1 0,-3 4 0 16,-1 0 1-16,-4 3 2 15,0 0-2-15,0 0 3 16,-3 1-1-16,-2-3-1 0,-2-3 2 16,-1 1-2-16,3-4 0 15,1-4 2-15,3-3-2 16,1-3 0-16,0 0 4 16,3-7 9-16,4-5-3 15,3-2-1-15,-3-7 4 16,2 1 5-16,-3-3 2 15,-1 0 3-15,-3 2 2 0,0 3-1 16,-2 3-6-16,0 4-1 16,0 4-6-16,0 4-3 15,0 3-4-15,0 0-4 16,0 0-6-16,0 7 2 16,0 3 3-16,0 0 2 0,1 4-1 15,4 2-1-15,-2 0 2 16,1 1-25-16,-1 4-19 15,-2-1-39-15,-1-1-1 16,0 0-124-16</inkml:trace>
  <inkml:trace contextRef="#ctx0" brushRef="#br0" timeOffset="20315.0744">9084 3217 711 0,'-2'-5'10'16,"2"2"30"-16,0 3-15 15,0 0-18-15,4 0-14 0,-1 6 6 16,1 1-1-16,1 2 1 16,-2 2 0-16,0-1 0 15,0 1 2-15,-2-2-1 16,1-3 0-16,-1 0 2 15,1-3-2-15,1-3 2 16,1 0-1-16,0 0 2 0,0 0 1 16,1-5-1-16,-1-3 0 15,-1-3 0-15,1-3-1 16,1-2 0-16,3 0-2 16,-1-1 1-16,0 2 0 15,1 1 0-15,1 5-2 0,-2 3 1 16,-1 5 1-16,1 1-3 15,-2 0-1-15,0 9-1 16,0 2-1-16,-1 2 3 16,-3 4 2-16,1 2 0 15,0-1 2-15,-1 0-1 16,1 0-1-16,0-6-48 0,2-1-96 16,2-7-321-16</inkml:trace>
  <inkml:trace contextRef="#ctx0" brushRef="#br0" timeOffset="21283.8443">9334 2849 605 0,'-2'-9'9'0,"-1"2"28"15,3 0 12-15,0 2-22 16,3-1-6-16,9 5-17 16,2 1-5-16,8 1 0 15,3 10 0-15,1 8 1 16,-1 5 1-16,-4 10 5 0,-4 5 0 16,-7 9 1-16,-5 3 0 15,-5 2 1-15,-1 2-2 16,-10-3 2-16,-4-1-5 15,-2-6 1-15,-1-4-2 16,2-6 0-16,-1-5 0 16,3-8-1-16,5-9-32 15,5-10-64-15,4-3-161 0</inkml:trace>
  <inkml:trace contextRef="#ctx0" brushRef="#br0" timeOffset="21799.4272">9805 3059 672 0,'-9'0'59'0,"1"0"-56"16,5-3 40-16,3 2 1 15,2-1-21-15,9 2-30 0,6 0 7 16,4 0 1 0,5 0 0-16,4 0-1 0,-2-1 1 15,3-1-9-15,-3-4-84 16,1 0-81-16,-5-5-394 16</inkml:trace>
  <inkml:trace contextRef="#ctx0" brushRef="#br0" timeOffset="22345.3856">10139 2905 705 0,'-2'-5'36'16,"-1"2"1"-16,2 3 17 16,1 0-31-16,0 0-20 15,0 0-11-15,0 8 2 16,0 2 3-16,0 2 3 15,4 0 0-15,0 2 0 0,0-1 1 16,2-1-1-16,-1-2-3 16,2-2 5-16,-1-2-3 15,0-5-2-15,2-1 5 16,-2 0-2-16,1-3 2 16,2-5 0-16,-3-3 1 15,-2 1 1-15,1-3-3 0,-5 2 0 16,0 0 2-16,0 0 3 15,0 3 10-15,0 2 4 16,0 3-13-16,0 1-4 16,0 2 0-16,0 0-9 0,0 9-9 31,2 3 17-31,1 3-5 0,-2 9 3 0,-1 0 1 16,0 9-3-16,0 0 2 15,0 3-1-15,-1 0 1 16,-2-2 0-16,1-2 0 15,2-5 0-15,0-4 1 16,0-4-2-16,0-5 1 0,0-6 0 16,0-3-1-16,0-2 2 15,-3-3-1-15,-6-2 5 16,1-5 3-16,-1-7-7 16,1-1-5-16,0 1 1 0,4-1-5 15,4 1-18-15,0 2-27 16,0-2-103-16</inkml:trace>
  <inkml:trace contextRef="#ctx0" brushRef="#br0" timeOffset="23268.74">10276 3278 178 0,'-2'-6'462'0,"2"0"-454"0,0 0-2 16,4 1 0-16,6 3 1 15,-1 1-4-15,2 1-5 16,-1 2-1-16,-1 7 0 16,-2 2 1-16,-3 2 0 15,0 3 1-15,-4-3 2 0,0 1-1 16,0-1 2-16,0-3 1 16,0-1 3-16,-3-5 5 15,2 1-1-15,1-5-1 16,-1 0-1-16,1 0 26 15,0-9 25-15,0-4-46 16,1-1-13-16,4-5 2 0,0 2 0 16,4 0-2-16,-2 3-1 31,2 6 1-31,-3 1-1 0,1 3 1 0,0 4 2 16,0 0-6-16,1 6 0 0,1 7 2 15,1 3 2-15,0 3 1 16,1 2 1-16,-2 0-2 15,0-1 2-15,3-1-1 16,-3-3-1-16,0-7-39 16,-3-6-88-16,0-3-302 15</inkml:trace>
  <inkml:trace contextRef="#ctx0" brushRef="#br0" timeOffset="23643.708">10417 2758 643 0,'0'-5'-3'0,"7"5"-3"15,6 0 5-15,5 0 3 0,5 8 2 16,5 6 6 0,4 5 5-16,4 9 2 0,-1 7-3 15,-4 13-3-15,-2 13-7 16,-10 9 2-16,-8 15-1 16,-10 6-3-16,-1 5 2 15,-13-1-2-15,-7-9 1 0,-2-7-2 16,-5-10 4-16,1-17-5 15,-3-9 3-15,4-14 0 16,1-11 0-16,7-10-1 16,6-8-44-16,6-12-109 15</inkml:trace>
  <inkml:trace contextRef="#ctx0" brushRef="#br0" timeOffset="24237.4143">10792 2711 513 0,'-8'-1'163'0,"5"-7"-158"16,1 1 17-16,2 2 7 16,0-1-7-16,3 0-4 15,4 4-10-15,3 0-7 16,2 2-3-16,1 0 0 16,-2 1-3-16,0 7 1 15,-4 4 3-15,-3 4-2 0,-2 3 2 16,-2 2 1-16,0 2 0 15,-6-2 2-15,-1 0-2 16,0-3 2-16,1-3-1 16,1-4-1-16,5-5 0 0,0-3 0 15,11-3 0-15,7 0 14 16,10-2 20-16,5-5-21 16,7-3-9-16,2 0-2 15,-2 1-2-15,0 4 1 16,-8-2-2-16,-6 2-110 0,-9-2-256 15</inkml:trace>
  <inkml:trace contextRef="#ctx0" brushRef="#br0" timeOffset="27306.3226">13250 2942 647 0,'0'-6'6'0,"0"0"6"16,7 1 8-16,4 3-7 15,0 0-4-15,2 2-4 16,-1 2-4-16,1 7-1 16,-2 7 0-16,-2 4 0 0,-5 4 2 15,-2 3-1-15,-2 2 1 16,0-2 0-16,-7 0-1 16,-1-4 0-16,-1-5 0 15,2-5 0-15,1-3 2 0,1-5-1 16,1-3 2-16,2-2 12 15,2-6 39-15,0-8-27 16,4-8-24-16,4-3-3 16,4-6 1-16,1-3 0 15,0 0-1-15,0 0 0 16,-3 5 2-16,-2 5 9 16,-4 5 2-16,-1 9 5 0,-1 3-8 0,-2 5-1 15,0 2-6-15,0 7-17 16,0 7 3-16,0 6 11 15,0 4-1-15,3 2 1 16,3 5-2-16,3-2 1 16,-1 1 0-16,2-4-1 15,-1 1 3-15,0-5-2 0,1-4-20 16,-3-3-37-16,0-5-61 16,-1-6-76-16</inkml:trace>
  <inkml:trace contextRef="#ctx0" brushRef="#br0" timeOffset="27728.211">13602 3206 716 0,'-1'-3'43'16,"1"1"-15"-16,0 1 22 16,0 1-27-16,0 0-24 15,0 2-12-15,3 6 10 16,0 4 3-16,0 5 1 16,-1 5 1-16,-2 2-1 0,0 3 1 15,-5-1 1-15,2-1-2 16,-3-4-12-16,3-5-38 15,3-7-54-15,0-8-116 16</inkml:trace>
  <inkml:trace contextRef="#ctx0" brushRef="#br0" timeOffset="27978.1926">13807 3218 447 0,'5'-3'291'0,"-3"3"-272"15,0 0-11-15,2 2 8 16,-4 7-14-16,0 4 3 0,0 5 8 16,0 3-4-16,0 4-1 15,-8 0-3-15,1-1-1 16,0-3-2-16,1-4-26 15,2-4-83-15,1-12-76 16</inkml:trace>
  <inkml:trace contextRef="#ctx0" brushRef="#br0" timeOffset="28418.9733">14028 2927 741 0,'2'-2'5'16,"0"-8"-4"-16,-1 7 17 15,2 3 12-15,-3 0-27 16,1 11-23-16,2 1 14 0,-1 4 7 16,4 1-1-16,0 3 1 15,3-1 1-15,0-4-3 16,-2-4 4-16,0-3-1 0,-1-5-2 15,3-3 4-15,-2 0 5 16,0-6-3-16,1-8 0 16,1 0 0-16,-2-6 26 15,-2 3-11-15,-1 0-8 16,-2 2 3-16,0 3 3 0,-2 3-9 16,0 4-1-16,0 2-3 15,0 3-1-15,0 0-7 16,0 3-12-16,0 9 5 15,0 0 10-15,-2 7-1 16,-1 3 1-16,-5 3-1 0,2 2-1 16,-2 3-10-16,-2-3-22 15,1 2-27-15,2-4-52 16,0-6-108-16</inkml:trace>
  <inkml:trace contextRef="#ctx0" brushRef="#br0" timeOffset="28731.4533">14171 3205 687 0,'1'-5'49'0,"1"0"10"16,4 4-9-16,3 0-19 15,0 1-25-15,3 0-6 16,0 0 1-16,0 4 0 15,-3 2-2-15,-2 3-1 0,-5 3-4 16,-2 1 5-16,-2 2 2 16,-7-1 0-16,-2 2 2 15,0-1 0-15,2-3-1 16,0-1-2-16,6-3 1 16,1-3-2-16,2 0-1 15,9-5-4-15,8 0 7 0,4 0 4 16,6-5-11-16,7-5-34 15,-2-4-87-15,1-5-315 16</inkml:trace>
  <inkml:trace contextRef="#ctx0" brushRef="#br0" timeOffset="29197.7743">13116 2744 571 0,'2'-3'43'0,"-2"3"3"16,0 9-20-16,-2 9-42 15,-2 6 13-15,-1 14 5 0,-2 11 9 16,0 11 15-16,1 9 12 16,1 2-20-16,5 3-9 15,3-2-2 1,12-7-4-16,6-10-1 0,11-10 1 16,5-8-3-16,8-15-52 15,6-12-86-15,6-10-433 0</inkml:trace>
  <inkml:trace contextRef="#ctx0" brushRef="#br0" timeOffset="29541.5178">14402 2780 715 0,'0'-3'20'16,"3"3"-7"-16,2 2-20 16,5 10-16-16,3 6 20 15,5 4 4-15,2 7 2 0,1 5 0 16,-6 5 6-16,-4 6 6 15,-10 8 2-15,-1 5-4 16,-12 4-2-16,-8 2-5 16,-5-2-1-16,-2-6-3 15,0-8 0-15,-2-5 1 0,1-12-23 16,1-8-104-16,0-10-415 16</inkml:trace>
  <inkml:trace contextRef="#ctx0" brushRef="#br0" timeOffset="30119.5568">14828 3376 787 0,'2'-5'45'0,"-2"3"-34"16,1 1 4-16,4 1-5 16,-4 3-9-16,1 7-6 15,-1 5 3-15,-1 5 2 0,0 2 0 16,-6 2 3-16,-3 1 1 15,1-4-7-15,3-5-60 16,3-6-54-16,2-10-106 16</inkml:trace>
  <inkml:trace contextRef="#ctx0" brushRef="#br0" timeOffset="30650.567">15271 2905 665 0,'3'-16'2'0,"0"1"6"16,-1 5 21-16,0-2 1 0,3 3-16 15,1 4-11-15,3 1 0 16,1 4-7-16,2 0-5 15,-3 9-1-15,2 8 1 16,-6 2 5-16,-4 5 3 16,-1 5 0-16,0-1 2 15,-5 0 1-15,-2-4-2 16,-1-3 1-16,4-6-2 0,2-1 2 16,0-8 0-16,1-4-1 15,1-2 5-15,0 0 10 16,6-7 11-16,2-5-16 15,5-1-8-15,-1-2-2 0,3-1 2 16,-3-3-1-16,2 0 0 16,0-1 1-16,-3 0-1 15,-2-1 1-15,-2 4 5 16,-2 2 9-16,-2 4-4 16,-1 3-1-16,-1 4-2 15,-1 4 1-15,2 0-11 0,-2 5-14 16,0 7 1-16,1 6 12 15,4 2 3-15,-4 7 0 16,2 1-1-16,0 2 0 16,0 3 3-16,3-3-7 15,0 0-90-15,-1-6-92 0</inkml:trace>
  <inkml:trace contextRef="#ctx0" brushRef="#br0" timeOffset="30978.7102">15571 3092 378 0,'0'0'224'0,"0"-3"-183"16,0 3 22-16,7 0-13 16,6 0-42-16,4 0-12 0,1 0 3 15,3 2 1-15,-2 3 2 16,-6 2-3-16,-6 1-3 15,-3 2-2-15,-4 1 4 16,-9 2 10-16,-4 0 4 16,-3-1-1-16,1-1-2 15,1-1-8-15,2-4-1 0,7-1 1 16,3-1-2-16,2-3-4 16,4-1 5-16,5 0 5 15,3 0 2-15,5 0-2 16,-1-4-5-16,2-1-2 0,3-2-93 15,-4 1-179-15</inkml:trace>
  <inkml:trace contextRef="#ctx0" brushRef="#br0" timeOffset="31153.4566">15820 3191 609 0,'0'6'71'15,"-1"3"-75"-15,-3 2 32 16,-1 3 33-16,0 4-29 15,0 2-9-15,1 4-5 16,-1 2-7-16,1-2-7 16,0-2 1-16,3-1-3 15,1-4-58-15,0-11-142 0</inkml:trace>
  <inkml:trace contextRef="#ctx0" brushRef="#br0" timeOffset="31653.4252">16138 2937 518 0,'0'-2'172'16,"0"-1"-169"-16,-1 3-1 16,0 0-4-16,1 7-4 15,0 3-1-15,0 1 2 16,6-2 2-16,4 2 3 16,-1-3 1-16,-1-4-1 0,1-1 2 15,-2-3 3-15,1 0 8 16,-1-7 28-16,0-4-12 15,1 0-13-15,0-1-3 16,-4 2 2-16,0 1 4 0,-3 2 8 16,-1 2-4-16,0 2-11 15,0 3-9-15,0 0-8 16,0 0-7-16,0 5 2 16,0 5 8-16,-1 3 2 15,-3 2 1-15,-1 3-3 16,-1 3 3-16,1 0 0 0,-1 2-3 15,-1-1 3-15,-1 2 0 16,1-3-1-16,0 1 1 16,1-6-66-16,5-5-76 15,1-6-308-15</inkml:trace>
  <inkml:trace contextRef="#ctx0" brushRef="#br0" timeOffset="31965.8957">16236 3159 555 0,'0'0'130'0,"0"-1"-101"16,2-3 45-16,6 0-35 15,2 0-22-15,-1 3-5 16,2 1-2-16,-4 0-1 16,2 1-4-16,-4 7-5 15,0 0 0-15,-2 3 0 16,-3 2 0-16,0-1 1 0,-4 5 2 15,-4-4 0-15,-3 0-1 16,2 0 0-16,1-4-2 16,1-2 1-16,5-1 0 15,2-4-1-15,0-2-1 16,13 0-3-16,7 0 10 0,7-6 1 16,8-3-7-16,9-2-3 15,0-2-22-15,-8-2-75 16,-6-3-216-16</inkml:trace>
  <inkml:trace contextRef="#ctx0" brushRef="#br0" timeOffset="32386.4233">15179 2699 663 0,'6'-6'5'0,"-2"6"16"16,-3 0 17-16,-1 19-45 16,0 9 10-16,-6 12 8 15,-4 13 6-15,0 11 0 0,1 8 0 16,2 3-12-16,7-1-1 15,9-4-2-15,12-6 0 16,16-12-4-16,9-15-60 16,10-13-67-16</inkml:trace>
  <inkml:trace contextRef="#ctx0" brushRef="#br0" timeOffset="32730.1765">16514 2753 507 0,'1'-3'276'0,"4"2"-276"15,1 1-2-15,9 9-7 16,5 10 0-16,8 6 11 16,3 9 21-16,0 6-5 15,0 4-8-15,-9 5-4 16,-11 4-1-16,-11 1 0 0,-7 2-1 16,-14 0 0-16,-8-5 0 15,-4-3-3-15,0-9 2 16,-2-3-1-16,1-13-2 15,4-8-91-15,6-12-371 0</inkml:trace>
  <inkml:trace contextRef="#ctx0" brushRef="#br0" timeOffset="33356.1928">16955 3270 568 0,'5'-4'200'0,"-2"-2"-197"16,-2 1 8-16,0 5 17 15,-1 2-10-15,0 9-24 16,0 6 4-16,-8 7 3 0,-3 3 1 16,-1 2 2-16,0 0-2 15,2-4-1-15,4-6 0 16,6-4-1-16,8-10-16 15,16-5-58-15,8-5-88 16</inkml:trace>
  <inkml:trace contextRef="#ctx0" brushRef="#br0" timeOffset="33590.5409">17807 3091 788 0,'0'-2'25'16,"1"0"6"-16,5 1-2 15,3-2-8-15,6 0-18 0,3-1-5 16,7 0 1-16,5 3 1 16,-1-2-13-16,3 3-29 15,0 0-24-15,-3-1-47 16,-1-1-81-16</inkml:trace>
  <inkml:trace contextRef="#ctx0" brushRef="#br0" timeOffset="33762.4044">18261 3059 595 0,'2'3'88'16,"-2"-3"-76"-16,0 0 32 15,2 0 9-15,-1 0-24 0,3 0-21 16,2 0-5-16,3 0 0 15,5 0-1-15,0 0-3 16,8 0-1-16,-2-1-47 16,4-1-66-16,1-1-128 15</inkml:trace>
  <inkml:trace contextRef="#ctx0" brushRef="#br0" timeOffset="33949.9002">18761 3031 658 0,'12'-4'44'0,"1"-4"22"16,3 0-9-16,3 2-24 15,4-2-23-15,1 1-5 16,1 3-4-16,1-1 0 16,-6 4-1-16,-3-1-20 0,-8 0-92 15,-5-1-433-15</inkml:trace>
  <inkml:trace contextRef="#ctx0" brushRef="#br0" timeOffset="34262.943">19436 3091 858 0,'-3'0'7'0,"1"0"2"0,1 0 2 16,-2 1 3-16,0 8-11 15,-1 1-3-15,-4 6 2 16,-1 4 1-16,-4 6 8 15,-1 1-2-15,-3 2-8 16,-1-1 1-16,-1 2 0 16,-2-7-12-16,0-5-79 0,3-8-274 15</inkml:trace>
  <inkml:trace contextRef="#ctx0" brushRef="#br0" timeOffset="35075.3339">20141 2903 686 0,'9'-3'0'15,"3"1"-5"-15,3 2 2 16,4 5 1-16,1 4-1 16,-4 7 4-16,-2 1-2 15,-6 4-1-15,-7 1 3 0,-1-2 0 16,-5 0 1-16,-7-2 1 15,1-7-2-15,2-1 1 16,3-7 10-16,4-3 13 16,2-2 5-16,0-10 19 15,15-3-35-15,3-7-8 16,6-5-2-16,3-2 1 0,2 1 1 16,-4-1 0-16,-2 7 3 15,-7 3 4-15,-5 6 6 16,-5 6-5-16,-4 4 2 15,-2 3-5-15,-1 4-12 0,-6 8-8 16,2 4 8-16,-1 4 2 16,1 6-2-16,4-1 0 15,1 2 1-15,3 1-1 16,7-1 1-16,6-1-1 16,2-3-47-16,2-5-105 15,0-4-145-15</inkml:trace>
  <inkml:trace contextRef="#ctx0" brushRef="#br0" timeOffset="35454.9808">20510 3170 637 0,'0'1'42'0,"0"2"-30"16,0 0 2-16,2 3 13 15,3 2 12-15,0 1-12 16,3 3-12-16,-3-2-3 15,1 2-9-15,-1-1 1 16,-2-3-3-16,0-1-1 16,-2-4 1-16,-1 0 1 0,2-3-1 15,-2 0 5-15,4 0 5 16,2-8 3-16,2-4 0 16,4-1-8-16,-1-2-2 15,4 0 0-15,-3 3-2 16,3 3 4-16,-3 2-1 0,-1 5-5 15,-2 0 1-15,1 2-2 16,-3 3-3-16,-4 6-1 16,1 1 2-16,-2 4-1 15,-2 1 4-15,0 2 1 16,0-1-1-16,0-2-10 16,0-1-52-16,0-5-67 0,0-5-81 15</inkml:trace>
  <inkml:trace contextRef="#ctx0" brushRef="#br0" timeOffset="35798.7193">20846 3181 126 0,'2'0'344'0,"5"0"-343"15,-2 0-1-15,2 0 3 16,1 2 6-16,-1 1 13 16,-2-1 14-16,0 1 1 15,-2-1 6-15,-1-1-10 16,0-1-7-16,-2 1 1 0,0-1 18 16,0 0 9-16,0 0-19 15,0 0-6-15,0-1-17 16,0-2-5-16,0 0-1 15,0 0-4-15,0 0 0 16,0 0 0-16,0 1-2 0,0-1-1 16,0 2 1-16,0 1-2 15,-2 0-32-15,-3-2-102 16,-1 1-156-16</inkml:trace>
  <inkml:trace contextRef="#ctx0" brushRef="#br0" timeOffset="37126.7982">20587 3210 453 0,'-8'-1'25'0,"6"-2"37"16,-2 2 4-16,4-1-8 0,0 1-5 15,0-1-10-15,1 2-26 16,4-2-7-16,1 1 3 16,0 1-4-16,-3 0-2 15,2 0-3-15,-4 4-2 16,-1 2 1-16,0 4-3 16,0 1 3-16,-4 2 0 0,-1 1-1 15,-1 3 0-15,0 1 0 16,-1 0-2-16,2-2 1 15,1-2 0-15,-1 1-2 16,2-3 2-16,1-1-1 16,1-4-1-16,-1-3 3 15,2 3-2-15,-1-6 1 0,1-1 1 16,0 0-2-16,0 0 7 16,1-6 2-16,2-3-5 15,2-5-2-15,2-2 0 16,0-2-2-16,0-4 1 15,-1-1 0-15,1 2-1 0,-2 0 0 16,1 2 0-16,0 3 0 16,-3 3 0-16,3 4 1 15,-1 2 0-15,0-1 0 16,1 2 0-16,2 1 0 16,-3 1 0-16,0 2-3 0,1 1 2 15,-1 1-1-15,-1 1-3 16,3 7 1-16,0-1 1 15,-1 5 1-15,1 0 2 16,1 2-2-16,-1-1 1 16,0 2 1-16,0-2-2 0,-2 3 2 15,0-4-1-15,0 0-1 16,1-2 2-16,0-2-1 16,-3-2-1-16,3-1 2 15,-1-3 0-15,2-2 2 16,2 0 13-16,2-2 2 15,2-7-5-15,4-1-3 0,-1-5-7 16,-1-2 5-16,-3-1 3 16,-1-2 1-16,-4 2-4 15,1-3 1-15,-6 4-3 16,1-1 3-16,-1 5-5 0,-2 2-1 16,0 4 1-16,0 0-5 15,0 5 1-15,2-1-1 16,-2 3-3-16,1 0 1 15,2 0-14-15,0 5-27 16,1 0-27-16,1 0-109 0</inkml:trace>
  <inkml:trace contextRef="#ctx0" brushRef="#br0" timeOffset="37845.5461">21127 3206 418 0,'2'0'280'0,"0"0"-244"16,-2 0 22-16,2 0-15 15,-1 1-19-15,1 4-19 16,1 4-3-16,-2 3 0 16,-1 5 2-16,0 2 3 0,-1 5-1 15,-7 2 1-15,-4 0-1 16,-3 0-2-16,-3-1-1 16,3-2-2-16,0-5-1 15,0-2-13-15,6-8-48 16,3-4-89-16,6-4-306 0</inkml:trace>
  <inkml:trace contextRef="#ctx0" brushRef="#br0" timeOffset="38455.5909">21401 2850 687 0,'-1'-2'14'15,"-3"-3"-1"-15,3 5 3 16,1 2-12-16,0 6-10 16,0 5 4-16,3 2 2 15,3 2 0 1,5 2 0-16,-1 0 1 0,1-2-1 0,0-1 2 16,0-4-1-16,-2-3-1 15,0-2 2-15,0-5 8 16,-1-2 30-16,0-2-7 15,0-5-13-15,1-5-9 16,-3 0-2-16,-1-2-1 0,1 1 0 16,-3-1-3-16,-1 1 1 15,1 2 1-15,-2 4-3 16,0 2 0-16,-1 1 1 16,0 3-2-16,0-1-1 15,0 2 0-15,0 0-6 0,0 4-4 16,0 4 2-16,0 3 6 15,-1 5 0-15,-1 2 1 16,-1 3 1-16,0 0 2 16,0 5-2-16,0-2 0 15,0 1 0-15,-3 1-2 0,0-1 2 16,-3-1 0-16,0-1-1 16,-1-2-18-16,-1-5-63 15,2-4-128-15</inkml:trace>
  <inkml:trace contextRef="#ctx0" brushRef="#br0" timeOffset="39049.2606">21544 3210 480 0,'4'5'163'15,"-1"0"-162"-15,-1 0 6 16,0 3 6-16,1 3 6 16,-3 0 3-16,0 3-4 0,0 1-1 15,-1 0 5-15,-4-3-2 16,1 2-10-16,-1-3-4 16,1-2-1-16,1-1-1 15,0-2 0-15,3-3-1 16,0-3 0-16,0 0 5 15,0 0 4-15,0-6 2 16,0-5-11-16,5-1-3 0,1-5 1 16,3 0-1-16,2-2 0 15,-1-1 3-15,0 4-2 16,-3 3 8-16,1 4-5 0,-1 4-3 16,-2 3-1-16,1 2-1 15,-3 0-4-15,3 0 3 16,-6 3-1-16,2 5 0 15,-1 3 2-15,1 1-1 16,-2 2 1-16,0 0 2 16,0-1-1-16,1 0-1 15,2-5 2-15,-1 2-1 0,2-5 0 16,1-2 2-16,2-2-1 16,1-1 7-16,3-2 5 15,0-6 8-15,3-4-5 16,-1-3-5-16,0-2-2 15,2-4-2-15,-3 0-3 0,-1-1-3 16,-3 3 0-16,-4 3-1 16,-1 3 0-16,-3 4 1 15,0 4-5-15,0 2-23 16,0 3-33-16,0 0-81 0,3 0-156 16</inkml:trace>
  <inkml:trace contextRef="#ctx0" brushRef="#br0" timeOffset="39412.0629">21938 2665 685 0,'-2'4'3'0,"2"5"-30"0,8 12 28 16,4 6 26-16,6 8 20 15,3 7 9-15,1 7-22 16,1 5-12-16,-6 6-9 15,-4 0-8-15,-11 1-3 0,-2-1 0 16,-16-4 0-16,-9-4 1 16,-6-4 1-16,-7-10-2 15,-6-4-14-15,-4-9-49 16,-3-9-86-16,1-8-508 16</inkml:trace>
  <inkml:trace contextRef="#ctx0" brushRef="#br0" timeOffset="39990.1328">20261 2678 643 0,'-3'0'7'0,"-4"0"0"16,-3 0 7-16,-3 13-7 16,-3 6-2-16,-4 7 3 15,-1 11 8-15,-3 8 3 0,-3 10 1 16,3 9-5-16,5 4-5 16,3 1-2-16,6 2-3 15,8-4 0-15,2-7-2 16,11-8 0-16,6-10 1 15,8-5-3-15,6-11-1 16,7-9-4-16,3-9-87 0,8-8-144 16</inkml:trace>
  <inkml:trace contextRef="#ctx0" brushRef="#br0" timeOffset="71896.565">2351 4655 421 0,'-3'-1'100'15,"-2"-5"-43"-15,1-1 35 16,2 2-43-16,-2-2-12 15,2 0-6-15,2-2-11 0,0 1-7 16,0 1-2-16,2-1-5 16,6 3 0-16,-1 0-4 15,6 2 2-15,0 2-3 16,5 1 0-16,2 0-2 16,4 9 2-16,2 4-2 15,-1 5 0-15,2 5 4 0,-4 3-4 16,-2 3 3-16,-3 3-1 15,-3-1 1-15,-6-2 0 16,-3 0 1-16,-6-2-3 16,0-3 2-16,-13-2 4 15,-5-5-2-15,-6-1 3 0,-2-6-1 16,1-1 0-16,3-9 5 16,2-1 3-16,5-13 10 15,10-7-15-15,5-6-9 16,0-3-3-16,5 0 4 15,10 0-3-15,-1 5 0 16,3 3 0-16,-1 8-1 0,3 4-16 16,-3 6-29-16,-5 4-50 15,-1 0-158-15</inkml:trace>
  <inkml:trace contextRef="#ctx0" brushRef="#br0" timeOffset="74073.371">637 5000 510 0,'-9'0'26'0,"3"0"78"0,4-3-54 16,-1 2-14-16,1-1-3 15,2 2-11-15,0 0-5 16,5 0-12-16,7 0-10 15,3 0 5-15,9 0 2 0,4 0 1 16,6 0-3-16,0 0-2 16,0 0 4-16,3 0-3 15,-3 0 1-15,-3 0 1 16,-5-3 0-16,-6-1-6 16,-6 1-71-16,-10 0-60 15,-4 2-204-15</inkml:trace>
  <inkml:trace contextRef="#ctx0" brushRef="#br0" timeOffset="74526.4899">628 5050 608 0,'-3'-5'24'16,"1"2"-7"-16,2 0 24 15,0 3-22-15,0 0-4 0,0 0-13 16,6 5-5-16,0 7 4 16,1 6 1-16,2 3-1 15,-1 7 3-15,-1 2 1 16,-2 3 2-16,1 3-6 16,-1-2 1-16,-3-1-1 0,1-2 1 15,-3-6-2-15,0-6 3 16,0-4-2-16,0-7 1 15,0-6-1-15,2-2 10 16,4-7 47-16,1-6-36 16,2-5-19-16,2-1-2 15,2-1-1-15,-2-3 1 0,1 1 0 16,-3-2-1-16,-2 0 1 16,-2-3 1-16,0 1 0 15,-3-1-1-15,2 5 2 16,-2 3 6-16,0 4 1 15,1 4-5-15,1 6-6 0,1 5-2 16,5 0-2-16,1 5 0 16,0 4-36-16,-1 0-109 15,-1-1-282-15</inkml:trace>
  <inkml:trace contextRef="#ctx0" brushRef="#br0" timeOffset="76465.7943">1107 5067 512 0,'-1'-6'16'0,"-1"1"59"0,2 1-6 16,0 4-24-16,0 0-5 15,0 0-32-15,0 5-18 16,3 7 4-16,1 6 6 16,0 2 5-16,-1 5 5 15,-2 2 1-15,2 0-4 0,-2-2-4 16,0 1-2-16,1-4 1 16,-1-2-1-16,0-5 2 15,-1 0-1-15,0-6-36 16,2-3-58-16,-2-6-62 15</inkml:trace>
  <inkml:trace contextRef="#ctx0" brushRef="#br0" timeOffset="76700.1663">1091 5103 522 0,'-6'0'61'15,"5"-3"-37"-15,1-2 36 16,6-3-47-16,4 0-9 16,7-2-1-16,-1 0 4 0,5 1-1 15,-2 1 1-15,-2 5 0 16,0 1-2-16,-3 2-5 16,-3 2 0-16,-4 9 0 15,-5 2-48-15,-2 2-131 16</inkml:trace>
  <inkml:trace contextRef="#ctx0" brushRef="#br0" timeOffset="76887.6032">1133 5233 311 0,'0'0'157'16,"0"0"-130"-16,10-1 28 0,1-5-16 15,4 2-6-15,1-2-23 16,0 4-11-16,2 1 2 15,-2 1-2-15,-5 0 1 16,-3 0-16-16,-6 8-108 16,-2 0-146-16</inkml:trace>
  <inkml:trace contextRef="#ctx0" brushRef="#br0" timeOffset="77028.2319">1131 5349 449 0,'-10'8'43'0,"3"-2"24"16,4-3 14-16,3-3-57 15,8 3-15-15,10-3 22 0,3 0 17 16,9-3-13-16,2-2-23 16,2 0-6-16,-2 0-6 15,-5 1-8-15,-6-1-168 16</inkml:trace>
  <inkml:trace contextRef="#ctx0" brushRef="#br0" timeOffset="77591.6828">1639 5178 653 0,'-7'0'19'0,"3"0"30"16,3 0 4-16,1 0-31 0,1 0 3 15,11-4-23-15,4-2 0 16,4-2 2-16,4 1-3 16,1 0-3-16,-1 2 3 15,-4 0-1-15,-2 3-2 16,-7 2-108-16,-6 0-166 15</inkml:trace>
  <inkml:trace contextRef="#ctx0" brushRef="#br0" timeOffset="77747.9386">1694 5294 662 0,'0'0'55'0,"7"0"-18"15,10-5 18-15,3-5-31 16,6 1-12-16,6-4-7 15,3 2-3-15,-2-1-3 16,-2 0-58-16,-6-4-313 16</inkml:trace>
  <inkml:trace contextRef="#ctx0" brushRef="#br0" timeOffset="80162.8016">2836 4562 217 0,'0'-5'168'16,"0"-2"-119"-16,0 2 26 0,0-2-4 15,0 2-7-15,-1 0-7 16,0 0-4-16,1 2-17 16,-2 0-10-16,2 1-2 15,0 2-10-15,0 0-8 0,0 2-8 16,0 7-11-16,3 4 6 16,-1 7 7-16,2 2 0 15,-1 5 3-15,0-1 1 16,-1 0-3-16,-2 1 0 15,2-5 0-15,-1 0-3 16,1-3 4-16,2-5 0 16,-1 0-12-16,5-6-43 0,-1-5-48 31,2-3-54-31,0-5-351 16</inkml:trace>
  <inkml:trace contextRef="#ctx0" brushRef="#br0" timeOffset="80397.1555">2856 4559 565 0,'-5'-4'2'0,"3"-1"33"15,2 2-6-15,0 0 0 16,6-2-11-16,6 1-20 0,4-2 1 15,4 0 1-15,4-2 0 16,0 4 1-16,0 1-2 16,-3 1 1-16,-2 1-1 15,-7 1-77-15,-4 0-139 16</inkml:trace>
  <inkml:trace contextRef="#ctx0" brushRef="#br0" timeOffset="80584.6561">2883 4667 462 0,'0'1'11'0,"0"-1"37"16,9 0-7-16,5-5-2 15,5-2-13-15,4 0-15 16,3 1-6-16,-1 0-4 16,1 4-1-16,-7 2 0 15,-1 0-6-15,-11 0-114 16,-5 4-113-16</inkml:trace>
  <inkml:trace contextRef="#ctx0" brushRef="#br0" timeOffset="80756.5564">2912 4823 416 0,'-6'6'137'0,"3"-5"-70"15,3-1 11-15,6-1-41 16,8-5-27-16,3 1-10 15,9-2 2-15,2 1-4 0,4 2 3 16,1-1-4-16,-5 2-121 16,-5-1-220-16</inkml:trace>
  <inkml:trace contextRef="#ctx0" brushRef="#br0" timeOffset="81131.4891">2561 5093 620 0,'-10'0'31'16,"2"0"-1"-16,5 0 8 15,3 0 8-15,0-6 6 16,9 2-29-16,12-3-22 16,7-2 7-16,10-3 11 15,10-1-4-15,5 1-9 0,5-2 1 16,3 2-6-16,1-1 0 15,0 2 0-15,-1 1-1 16,-9 4-25-16,-3-2-46 16,-10 3-56-16,-14-3-169 0</inkml:trace>
  <inkml:trace contextRef="#ctx0" brushRef="#br0" timeOffset="81912.6855">2536 5301 631 0,'-2'-1'3'16,"1"-8"-1"-16,1 3 24 15,7 2-19-15,8 0 0 16,3 3 2-16,4 1 2 0,1 1 4 15,1 8 5-15,0 9-4 16,-3 5-7-16,-6 4-4 16,-2 3-1-16,-5 1 2 15,-8-1-2-15,0-1-2 16,-8-4 1-16,-7-4 1 16,-1-3 0-16,0-5 0 15,1-6-1-15,1-6 1 0,1-1 2 16,5-13 19-16,5-5-11 15,0-3-12-15,3-2-1 16,6 1-4-16,3 4 1 16,5-2 2-16,1 8-3 0,1 2-22 15,0 2-29-15,1 3-40 16,2 0-71-16,-1 1-336 16</inkml:trace>
  <inkml:trace contextRef="#ctx0" brushRef="#br0" timeOffset="82493.1221">2933 5254 402 0,'-3'-5'136'15,"1"-1"-135"-15,-1 3 26 16,2 1 8-16,0 2 13 15,-2 0-14-15,1 2-22 16,0 6-6-16,1 3 2 0,-2 4-2 16,3 2-4-16,-2 5 1 15,2 1-1-15,0 0-1 16,0-2 2-16,2-1-2 0,2-5-1 16,0-1 2-16,1-7-1 15,-1-4 0-15,0-3 1 16,2-1 6-16,0-11 3 15,1-2-6-15,-1-4-3 16,2-1-1-16,-2 3 3 16,-2 2 0-16,-1 3-1 0,-2 5 1 15,0 5-1-15,-1 1 0 16,0 2-15-16,0 7 4 16,0 4 10-16,0 2-3 15,5 2 1-15,0-1 0 16,3-2 1-16,1-3-1 0,3-2 0 15,1-4-1-15,1-5 3 16,1 0 2-16,0-6 0 16,-1-6 0-16,-1-6-1 15,-2-4 1-15,-1-5 6 16,-5-1 3-16,-1-1 1 0,-4 0-5 16,0 2 0-16,-1 3-1 15,-4 9-5-15,-3 4-6 16,3 7 3-16,1 4-10 15,0 4-13-15,1 8-42 16,2 2-71-16,0 0-284 0</inkml:trace>
  <inkml:trace contextRef="#ctx0" brushRef="#br0" timeOffset="82868.1052">3252 5445 457 0,'-5'5'115'0,"0"-2"-79"16,-2 3 33-16,2 1-41 0,-2 6 2 16,2 0-12-16,0 2-12 15,2 3-3-15,3 0-1 16,0 2-2-16,0-1 3 15,0-3-3-15,6-3-2 0,1-3 4 16,2-5-1-16,1-5 1 16,2 0 2-16,1-7 3 15,1-7 2-15,2-4-1 16,-1-3-7-16,-1-1 1 16,-2 0 0-16,-6-3 3 15,-6 2 5-15,0 4 6 16,-6 3-2-16,-9 5-4 0,-2 7-9 15,-2 4-6-15,-2 4-7 16,-4 6-74-16,2-1-193 16</inkml:trace>
  <inkml:trace contextRef="#ctx0" brushRef="#br0" timeOffset="86988.0723">2461 6022 532 0,'-7'-9'29'0,"1"1"71"15,4 0-57-15,-1 2-2 16,1-2-5-16,2 4-13 15,0 2-6-15,6 1-12 16,5 1-3-16,3 0-3 0,4 7-1 16,2 7 2-16,1 2 0 15,-3 7-3-15,-2 4 3 16,-2 3 0-16,-4 6 0 16,-5 1 1-16,-5-3 1 15,0 1-2-15,-7-6 1 0,-5-3 0 16,-3-4 0-16,-4-8 2 15,2-4-4-15,-2-6 3 16,4-4 1-16,1-2 1 16,4-11 1-16,6-5-2 15,4-3-3-15,0-1 0 16,10-2-1-16,4 2-1 0,1 2 2 16,0 2-1-16,0 4 1 15,-3 1 0-15,0 6-1 16,-6 2 0-16,0 4-10 15,-2 1-51-15,-1 1-59 16,-1 5-162-16</inkml:trace>
  <inkml:trace contextRef="#ctx0" brushRef="#br0" timeOffset="87330.7951">2754 6092 404 0,'0'-8'190'16,"0"1"-175"-16,0 3 56 15,0 3-12-15,0 1-4 16,0 1-41-16,0 7-15 0,0 6 5 16,0 2 3-16,0 4-2 15,0 2-2-15,0 5-2 16,-4-1 1-16,1 0 0 16,0-3-4-16,1-3-45 0,1-5-45 15,1-8-37-15,0-5-119 16</inkml:trace>
  <inkml:trace contextRef="#ctx0" brushRef="#br0" timeOffset="87549.4801">2762 6058 617 0,'-12'-6'52'0,"3"0"-15"15,3 4-7-15,5-1 8 16,1 1-14-16,7 2-25 0,8-2 0 15,0 2 0-15,6 0 1 16,0 0-1-16,-2 0 2 16,-2 4-3-16,-5 3-5 15,-3 1-32-15,-6-1-37 16,-3 6-42-16,-9-1-86 0</inkml:trace>
  <inkml:trace contextRef="#ctx0" brushRef="#br0" timeOffset="87721.353">2756 6187 406 0,'-2'2'66'16,"2"-2"11"-16,0 0-23 16,7 0-9-16,5-3-25 0,1-4-6 15,5 2-3-15,-1-1-8 16,-1 0-1-16,-1 6-2 16,-4 0 0-16,-2 0 0 15,-7 8-25-15,-2 2-85 16,-2 6-74-16</inkml:trace>
  <inkml:trace contextRef="#ctx0" brushRef="#br0" timeOffset="87862.0064">2746 6318 195 0,'-9'4'275'0,"4"-1"-182"16,3-3 1-16,2 0-56 0,7-1 11 16,7-5-31-16,5-2-6 15,4-2-8-15,5 1 0 16,-2-2-4-16,1 4 0 15,-1-2 0-15,-6-1-134 16</inkml:trace>
  <inkml:trace contextRef="#ctx0" brushRef="#br0" timeOffset="88406.6484">2351 6579 576 0,'0'0'23'0,"6"-3"12"16,12-3-26-16,12 1-8 0,8-3 6 16,11 2 13-16,10-4 2 15,5 1 3-15,2-1-2 16,0 0-13-16,-3 1-8 15,-9 1 1-15,-6 1-3 16,-9 2 1-16,-10 0-1 16,-10 4-47-16,-10 1-34 0,-9 0-67 15,-3 4-307-15</inkml:trace>
  <inkml:trace contextRef="#ctx0" brushRef="#br0" timeOffset="88953.4896">2571 6679 495 0,'-7'0'79'15,"1"0"-4"-15,3 0-14 16,3 0-40-16,0 0 4 15,3 0-24-15,6 4 1 0,6 3 0 16,-2 2 6-16,1 4-1 16,-1 6-3-16,-2 4 1 15,-5 4 0-15,-5 1-2 16,-1 0 2-16,-1 0-2 0,-9-1-1 16,-1-4 2-16,-1-5-1 15,1-4-2-15,1-6 2 16,3-6 0-16,0-2 1 15,3-9 10-15,4-9-7 16,0-3-4-16,0-3-2 16,7-1-2-16,3-4 1 0,3 4-1 15,1 2-1-15,1 3 1 16,1 5 0-16,-4 4-3 16,2 5-42-16,-4 4-58 15,-2 2-120-15</inkml:trace>
  <inkml:trace contextRef="#ctx0" brushRef="#br0" timeOffset="89657.4788">2834 6708 662 0,'-4'-2'5'16,"-1"-8"36"-16,5 7-19 0,-2 3 8 15,0 0-5-15,2 9-25 16,0 3-4-16,0 6 2 16,0 4 3-16,0 2 0 15,2 0-1-15,0 0 0 16,4-4 0-16,-1-6 0 15,2-5 1-15,-1-3-2 0,-1-6 2 16,2 0 3-16,-1-8 2 16,1-4-3-16,1-3-2 15,-3-3 0-15,2 1-2 16,-1 4 3-16,-3 1-3 16,0 3 2-16,0 6-1 0,-3 3-1 15,0 0-4-15,0 8-2 16,0 2 5-16,0 1 3 15,1 1-1-15,1 0 0 16,4-2 1-16,0-4-2 16,0-2 0-16,4-2-6 0,2-2-2 15,0-3 7-15,0-8 0 16,1-1-1-16,-3-4 4 16,-1-2-2-16,-4-2 3 15,-1-1-1-15,-3-1 7 16,-1 4 11-16,0 2 7 0,0 5-6 15,-1 3-14-15,-1 5-3 16,1 3-6-16,1 0-7 16,0 8-55-16,3 1-42 15,5 0-164-15</inkml:trace>
  <inkml:trace contextRef="#ctx0" brushRef="#br0" timeOffset="89860.6134">3170 6798 695 0,'-6'0'110'0,"3"0"-59"15,0 0-16-15,2 4-26 16,-1 10-3-16,2 4-2 16,0 9-1-16,0 6 0 15,0 6-1-15,-1 6-1 0,-1 0 0 16,-1-3-15-16,-3-9-45 15,3-9-103-15,2-11-327 16</inkml:trace>
  <inkml:trace contextRef="#ctx0" brushRef="#br0" timeOffset="91303.0686">2242 4456 361 0,'1'-10'82'15,"-1"0"-58"-15,0-2 25 16,0 2-13-16,-3 0 15 0,-2 0-6 15,1 1-12-15,-3-1-8 16,-3 5-5-16,-2-1-13 16,-3 1-4-16,-3 4-1 15,-3 1-5-15,-1 0 3 16,-2 6-2-16,3 3 2 16,-1 5-1-16,1 3 0 0,4 3 0 15,0 2 2-15,7 4-2 16,0 1 0-16,7 0 0 15,3 2 0-15,0 0 0 16,10 0 1-16,2 2-2 16,3 1 4-16,0 1-2 0,2 2 2 15,-1 2 10-15,-1 0-3 16,0 1 4-16,-3 0-2 16,-4 5-6-16,1 1-2 15,-3 1 1-15,1 1-3 16,-2-1 0-16,0-2 0 0,2-1 0 15,-2-4-1-15,2-1 3 16,-3 1-3-16,-1-2 1 16,-3 0 0-16,0 1 0 15,0-1 0-15,-2 2 1 16,-3 1-3-16,0-3 4 0,-1 6-4 16,0 1 3-16,-1-2-1 15,2 1-1-15,-2 1 1 16,1-1 0-16,1-1-2 15,-1-1 2-15,1 0 0 16,1 1-2-16,-2-1 2 16,3 0-1-16,-1-1 0 0,1 1-1 15,1 2 2-15,-1-3-1 16,0 3 1-16,1-3-3 16,-1 0 4-16,2-3-3 15,0 0 2-15,-1 1 0 16,2-2-1-16,0 3 0 0,-2-1 1 15,2 3-2-15,-1-2 2 16,-2 3 0-16,0-1 0 16,-1-4-1-16,-1-3 0 15,-1-2 0-15,3-5 2 0,-1-3-3 16,2-4 2 0,2-1 1-16,0 0-4 0,0 0 2 15,2 1 3-15,0 1-4 16,2 0 0-16,-1 1 2 15,1-2 0-15,1-1-2 16,2-3 1-16,5-3 0 16,2-6-1-16,6-1 0 0,3-4 0 15,2-1 4-15,1 0-9 16,-1-1-46-16,-2-4-22 16,-2-4-69-16</inkml:trace>
  <inkml:trace contextRef="#ctx0" brushRef="#br0" timeOffset="92587.7491">3365 4387 436 0,'-11'0'158'0,"0"-1"-152"0,1-4 16 15,5 1 10-15,5 0-11 16,0 1-1-16,12-3-12 15,3 1-8-15,7-2-1 0,2 4 1 16,6 0-1-16,-3 2 1 16,3 1 0-16,-1 2-1 15,-4 9-1-15,1 4 2 16,-4 3-2-16,-1 6 2 0,-1 7-1 16,-1 8 1-16,-3 5 1 15,-1 7 1-15,-1 5-2 16,-2 3 1-16,-3 0 2 15,-1-2-3-15,-3 1 2 0,-1-5-2 16,-1 1 0-16,-1-3 1 16,0 1-2-16,-1 0 1 15,-1 2 1-15,2-1-3 16,-2 3 3-16,6-3 0 16,-3 2-3-16,3 1 4 15,-1 1-1-15,5 1-2 0,-3 2 3 16,4 1-2-16,1 2 0 15,0 1 2-15,2-2-1 16,1-2 0-16,-2-1 1 16,1-1-1-16,-3-2 0 0,0-2 1 15,-2-1-1-15,-6-1-1 16,0-1 1-16,-3-2-2 16,0-1 5-16,-6-4 18 15,-4-1-2-15,-1 2-4 16,-4-3-10-16,2 1-2 0,0 0 0 15,-1-1-2 1,5-4 5-16,-1-3 3 0,3-2 7 16,2-7-2-16,3-4 0 15,-4-5-3-15,1-4-1 16,-2-4 2-16,-5-4 0 16,-2-5 6-16,-8 0-11 0,-5-10-4 15,-8-3-3-15,-10-3-2 16,-2-3-53-16,-4-5-276 15</inkml:trace>
  <inkml:trace contextRef="#ctx0" brushRef="#br0" timeOffset="102258.9705">6290 4864 332 0,'0'-8'305'16,"0"4"-266"-16,0-1 0 0,0 2-2 16,0 3-5-16,0 0-9 15,0 0-16-15,1 12-14 16,1 6 3-16,0 9 10 0,-1 9 6 16,-1 6 4-16,0 3-5 15,-4 2-6-15,-3-1 0 16,3-5-3-16,1-4-1 15,3-7 2-15,0-5-4 0,6-5-21 16,5-8-44-16,5-10-72 16,2-2-142-16</inkml:trace>
  <inkml:trace contextRef="#ctx0" brushRef="#br0" timeOffset="102508.9123">6497 4869 620 0,'-1'-7'48'0,"-4"1"-2"16,4 6 9-16,1 0-20 0,0 2-25 15,0 9-19-15,0 5 10 16,4 5 8-16,2 6 4 16,-1 7-1-16,0 2-1 15,2 3-4-15,-3 2-5 16,0-2 0-16,-1-2 2 0,-1-4-2 15,1-6-10-15,-3-3-29 16,0-8-57-16,0-5-66 16,-4-9-258-16</inkml:trace>
  <inkml:trace contextRef="#ctx0" brushRef="#br0" timeOffset="102696.3993">6366 5087 709 0,'-16'-4'14'0,"3"-1"-5"16,2 2 37-16,4 3-16 15,3-1-2-15,4-1-12 16,8 2-14-16,15 0-10 16,6 0 10-16,9 0-1 15,7 0-40-15,2-3-88 0,0 0-116 16</inkml:trace>
  <inkml:trace contextRef="#ctx0" brushRef="#br0" timeOffset="102946.3912">6935 5059 726 0,'-7'-8'12'0,"2"1"54"16,5 0-30-16,0 2-8 0,6-3-14 16,9 2-15-16,8-1-2 15,4-1 2-15,4 1 4 16,0 2-5-16,-2 1 1 16,-3 1-42-16,-6 3-19 15,-5 0-47-15,-13 3-83 0</inkml:trace>
  <inkml:trace contextRef="#ctx0" brushRef="#br0" timeOffset="103087.0239">6956 5155 572 0,'-7'4'61'0,"7"-4"-8"16,7 0-7-16,11 0 6 0,8-5-6 16,5-3-31-16,8-3-9 15,2 3-3-15,-1-2-4 16,-3-1-35-16,-5-2-276 15</inkml:trace>
  <inkml:trace contextRef="#ctx0" brushRef="#br0" timeOffset="103978.682">8358 4327 495 0,'0'-16'42'0,"-1"-3"24"15,-8-3-9-15,-3 0-22 16,-2-3-4-16,-2 1-2 16,-3 0-7-16,-4 2-5 0,-1 2 6 15,-1 5-5-15,-1 2-7 16,1 6-6-16,1 3-3 15,0 4 0-15,0 0-3 16,4 9 3-16,3 6 0 0,-1 4-6 16,6 10 5-16,6 5-1 15,2 5-2-15,4 5 1 16,0 5 1-16,4 6-1 16,4 3 3-16,1 2-1 15,1 6 3-15,-1 0-2 16,-1 3 2-16,1 2-2 0,-2 1 1 15,0 4-1-15,-4 2-2 16,0 3 4-16,-3 3-3 16,0 2 0-16,-9 2 4 15,-2-2-3-15,-2-1 0 16,1 0 3-16,1-5 2 16,5-1 1-16,3-4 2 0,3-6 3 15,0-3-8-15,0-5-4 16,3-2 2-16,3-3-4 15,-2-4 2-15,1-1-1 16,-3-3 1-16,2-6-2 0,2-3 3 16,4-3-3-16,6-6-2 15,8-4 0-15,7-4 3 16,3-6-2-16,5-4 5 16,10-2-1-16,3-7-3 15,6-3 4-15,8-2-2 0,11-12 3 16,7-8-36-16,6-8-67 15,7-12-310-15</inkml:trace>
  <inkml:trace contextRef="#ctx0" brushRef="#br0" timeOffset="105467.0789">8943 4289 631 0,'-6'-10'9'0,"1"-1"28"15,3 0 7-15,2 4-8 16,6-2-11-16,7 4-18 15,7 2-9-15,4 3 1 16,1 0 1-16,2 10 1 16,1 6 1-16,-3 4 1 0,-1 3 0 15,-6 2-1-15,0 2-1 16,-6-1-1-16,-6 1 4 16,-6 2-4-16,0-3 2 15,-12 1 0-15,-5-5 1 16,-5-1-2-16,-2-8 2 0,-1-3-1 15,2-6 1-15,0-4-1 16,6-2 5-16,2-11 5 16,7-3 5-16,6-4-8 15,2-2-8-15,11 0-4 0,7 3 0 16,3 3 1-16,5 1-1 16,-2 3 4-16,1 4-10 15,-3 1-41-15,-2 2-54 16,-4 0-67-16</inkml:trace>
  <inkml:trace contextRef="#ctx0" brushRef="#br0" timeOffset="105810.7931">9124 4115 667 0,'-9'-12'12'0,"4"-2"26"16,2 3-1-16,3 2-23 16,4-1 6-16,7 5-10 15,0 1-14-15,2 3 4 0,2 1-2 16,-5 1-3-16,-2 8 3 16,-2 4-2-16,-3 2 2 15,-3-1 2-15,0 3 0 16,-2-1-1-16,-5-1 2 15,1-1 1-15,-1-5-1 0,5-2 2 16,0-3-4-16,2-4 2 16,11 0 2-16,7-2-1 15,6-3 2-15,8-3-2 16,5 0-4-16,2 3 2 16,0-2-85-16,-3 1-136 0</inkml:trace>
  <inkml:trace contextRef="#ctx0" brushRef="#br0" timeOffset="106406.838">9564 4295 321 0,'0'-9'372'0,"0"-3"-337"0,0 6 7 15,2 0-19 1,0 4 14-16,0 2-16 0,2 2-22 16,-1 8-4-16,1 5 6 15,-1 6 0-15,-3 3 1 16,0 6 1-16,0-3-2 15,0 4 1-15,0-5 1 16,0 0-3-16,0-8-17 0,0-7-37 16,0-3-40-16,0-8-71 15,0-3-363-15</inkml:trace>
  <inkml:trace contextRef="#ctx0" brushRef="#br0" timeOffset="106594.2959">9542 4289 313 0,'-6'-13'358'16,"6"0"-314"-16,2 0 14 0,13 0-52 15,7 2-9-15,7-1 0 16,5 3 2-16,0 3 0 16,1 3 2-16,-8 3-2 15,-6 0-3-15,-12 7-69 16,-9 4-59-16,-3-1-180 0</inkml:trace>
  <inkml:trace contextRef="#ctx0" brushRef="#br0" timeOffset="106781.789">9579 4367 558 0,'0'0'91'0,"0"0"-37"0,7-3 3 15,8-4-38-15,4 2-11 16,5 0-5-16,3 1-1 15,1 1-1-15,-1 3-1 16,-4 0-1-16,-5 3 1 16,-7 3-10-16,-10 9-67 15,-4-2 5-15,-13 4-65 0</inkml:trace>
  <inkml:trace contextRef="#ctx0" brushRef="#br0" timeOffset="106938.0286">9551 4576 501 0,'-1'0'151'0,"1"0"-70"16,12-7-7-16,8-2-53 16,9-2-15-16,8-1-3 15,7 3-2-15,0 1-2 16,0 2 2-16,-8 5-47 0,-8 1-139 16,-10 0-201-16</inkml:trace>
  <inkml:trace contextRef="#ctx0" brushRef="#br0" timeOffset="107268.9807">8868 4795 689 0,'-4'0'23'16,"-8"-2"21"-16,18-5-3 15,21-1-13 1,16-3-25-16,22-2 6 16,19-2 12-16,20-1-8 15,12-3-2-15,9 2-4 16,7 1-5-16,-1 0-2 0,-6 1 0 15,-13 3 0-15,-14 0-16 16,-18 3-24-16,-24 2-20 16,-25 0-14-16,-23 4-11 15,-14 3-119-15</inkml:trace>
  <inkml:trace contextRef="#ctx0" brushRef="#br0" timeOffset="107893.8871">9065 4980 504 0,'-1'-7'112'16,"1"1"-68"-16,0 0-3 15,9 2-33-15,6 4-5 16,7 0-2-16,1 1-1 0,3 10 4 15,-1 4 0-15,0 5 4 16,-6 4 2-16,-5 5-2 16,-6 1-4-16,-8 0 2 15,0-3-3-15,-9-5 0 16,-4-2 3-16,-2-9-2 0,1-3 12 16,-1-8 3-16,4 0-2 15,2-6 5-15,3-7-3 16,5-7-11-16,1-5-5 15,5 1-3-15,9-2-2 16,3 2 2-16,3 4-2 16,0 4-1-16,2 5-12 0,1 5-36 15,-5 1-49-15,-3 4-102 16</inkml:trace>
  <inkml:trace contextRef="#ctx0" brushRef="#br0" timeOffset="108414.1726">9496 4948 682 0,'-3'-7'26'16,"-5"2"22"-16,2 5-4 0,-3 0-34 16,1 9-5-16,3 6-2 15,0 4-4-15,2 3 2 16,3 4 0-16,0-1 2 15,1-2-2-15,4-5 1 16,1-3-4-16,2-6 5 0,2-4-3 16,0-5 1-16,3 0 3 15,0-5 0-15,0-5-4 16,-1-1 2-16,-2-1-2 0,-2 0 1 16,-4 5 1-16,-2-3 0 15,0 6-1-15,-2 3-2 16,0 1-2-16,0 1-2 15,0 7 3-15,0 2 0 0,3 4 3 16,0 1-2-16,2-2 1 16,2 2 1-16,2-5-2 15,2 0 0-15,2-3 1 16,2-5-2-16,1-2 2 0,3 0 2 16,1-9-1-16,-3-5 1 15,0-4-1-15,-5-3-1 16,-4-5 4-16,-4-4-1 15,-4 1 0-15,0 0 6 16,-5 3 1-16,-4 4-4 16,0 8-6-16,0 4-1 15,-2 8-3-15,1 2 0 0,1 7-48 16,3 2-54-16,1 1-132 16</inkml:trace>
  <inkml:trace contextRef="#ctx0" brushRef="#br0" timeOffset="108836.0663">9785 5186 654 0,'-15'4'39'0,"5"3"9"16,-1 1-27-16,2 3-4 0,0 3-12 16,4 2 0-1,2 5-5-15,3 0-1 0,0 0 2 16,2-1-1-16,6-4-2 16,0-2 3-16,5-7-1 15,0-4 2-15,0-3 1 16,3-8 2-16,-1-6 3 15,1-4 1-15,-1-1-1 0,-3-3 1 16,-3 1 2-16,-3-1 4 16,-6 5 4-16,0 0-4 15,-3 4 0-15,-7 5-2 16,-4 3-11-16,2 3-2 0,-2 2-1 16,4 0-6-16,0 3-39 15,5 1-36-15,3-2-64 16,2-2-292-16</inkml:trace>
  <inkml:trace contextRef="#ctx0" brushRef="#br0" timeOffset="109193.4017">9897 4856 683 0,'-10'-4'47'15,"4"-1"-23"-15,3 2 10 16,3 3-13-16,0-2 10 16,3 1-26-16,3 1-7 15,4 0 4-15,1 0 1 0,0 0 2 16,-3 0 3-16,0 0-2 16,-2 0-1-16,-3 3-2 15,-1 3-4-15,-2 2 2 16,0 3 0-16,-2 0 0 15,-3 1 0-15,-1 0 1 16,1-3-2-16,1-1 1 0,3-1-2 16,1-6 2-16,0-1 0 15,6 0 1-15,9 0 17 16,5-7-5 0,5-1-12-16,3 1-1 0,1-2-1 15,-4-3-44-15,-2-3-238 16</inkml:trace>
  <inkml:trace contextRef="#ctx0" brushRef="#br0" timeOffset="110005.8746">11383 4106 613 0,'-12'-10'52'0,"4"-2"-2"16,5 2 18-16,3 0-25 16,3 1-24-16,13 3-18 15,7 0-4-15,7 3 1 16,9 3 3-16,1 0-1 0,2 10 1 15,-4 4-2-15,-2 7 1 16,-8 6 0-16,-11 5 0 16,-8 3-1-16,-9 3 1 15,-2-5 2-15,-13-3-1 16,-5-3-3-16,-6-8 6 0,2-7-2 16,-3-5 1-16,2-6 4 15,5-1 6-15,3-6-2 16,8-9 3-16,6-2-4 15,3-4-9-15,5-1-5 16,10 0 0-16,6 2-2 16,2 0-35-16,2 1-60 0,1-1-98 15</inkml:trace>
  <inkml:trace contextRef="#ctx0" brushRef="#br0" timeOffset="110396.952">11597 3833 570 0,'-6'-6'57'0,"6"-4"11"16,0 4-44-16,13-1-5 15,4 0-7-15,8 1-10 16,1 2 2-16,3 1-1 0,-1 3-2 16,-7 1 1-16,-4 10-4 15,-10 4-3-15,-5 4 3 16,-2 1 1-16,-7 2 3 16,-6-2 3-16,1 1-2 0,-2-5 3 15,4-4-3-15,2-4 0 16,4-2 4-16,4-3-3 15,0-3-2-15,12 0-1 16,8-2 6-16,5-3-1 16,8-2-3-16,7 1-5 15,1-1 2-15,-2 2-142 16</inkml:trace>
  <inkml:trace contextRef="#ctx0" brushRef="#br0" timeOffset="110693.8348">12138 4104 698 0,'-1'-8'71'15,"0"0"-55"-15,1 2 18 0,0 5-5 16,0 1-2-16,0 0-28 15,0 8-10-15,4 6 9 16,-1 3 1-16,2 5 2 16,-3 5-2-16,2 6 2 0,-3 0-1 15,-1 0 2-15,0-2 1 16,0-1-5-16,0-7-33 16,-1-5-68-16,-4-8-61 15,1-8-275-15</inkml:trace>
  <inkml:trace contextRef="#ctx0" brushRef="#br0" timeOffset="110881.2921">12134 4113 623 0,'0'-16'37'16,"2"0"-12"-16,11 4-17 0,5 0-8 15,4 3-2-15,4-1-1 16,-1 5 3-16,2 2 0 15,-5 1-1-15,-3 2 0 16,-4 0 0-16,-9 2-36 16,-6 3-258-16</inkml:trace>
  <inkml:trace contextRef="#ctx0" brushRef="#br0" timeOffset="111068.8719">12149 4203 500 0,'0'0'175'0,"6"-3"-155"16,6-4 3-16,4 1-14 16,4-1-1-16,2 2 2 15,-1 1-6-15,-1 4-2 16,-4 0 0-16,1 0-2 0,-8 5-2 16,-4 6-5-16,-5-1-83 15,0 5-45-15,-11 0-138 16</inkml:trace>
  <inkml:trace contextRef="#ctx0" brushRef="#br0" timeOffset="111214.4931">12174 4361 520 0,'0'1'84'16,"0"-1"2"-16,11 0 14 0,4-1-54 16,9-3-42-16,5-1-4 15,5 2 2-15,-1 3-3 16,0 0-73-16,-3 0-177 15</inkml:trace>
  <inkml:trace contextRef="#ctx0" brushRef="#br0" timeOffset="111683.2361">11315 4603 437 0,'-20'0'231'16,"4"0"-209"-16,3-5 19 15,6 3-18-15,2-1 11 16,0 2-19-16,4 1-3 15,1 0 1-15,1 0-3 16,13 0-9-16,9 0 0 0,8 0 5 16,13 0-4-16,12 0-1 15,11-3 0-15,10-1-1 16,12 0 2-16,8-1-4 16,11-2 6-16,6 0-6 0,6 0 2 15,5-3-6-15,3 0 13 16,-2-2-7-16,-4-1 0 15,-8-1-1-15,-10 2 1 16,-15-2 2-16,-17 1-3 16,-16 2 2-16,-14 2 3 0,-15 2-3 15,-9 1 2-15,-14 4-1 16,-4 1-2-16,-7 1-93 16,-5-3-267-16</inkml:trace>
  <inkml:trace contextRef="#ctx0" brushRef="#br0" timeOffset="112366.1833">12086 4723 594 0,'-9'-11'30'15,"4"2"36"-15,4 1-8 16,1 1-23-16,1 1-4 0,7 0-16 16,7 3-11-16,6 3-4 15,1 0 2 1,5 9 0-16,2 4-5 16,2 6 5-16,-5 5-2 15,-5 5-3-15,-6 0 4 0,-5 4-5 16,-7-3 4-16,-3 0 0 15,-7-3 0-15,-5-6 2 16,-2-3 0-16,3-6 1 16,-2-4 2-16,6-3 4 0,-3-5 1 15,4 0 1-15,4-3 3 16,2-7 3-16,0-6-14 16,2-4-4-16,8-5 1 15,2-1 1-15,0 0 1 0,-1 4-2 16,1 3-2-16,-2 7-13 15,2 4-31-15,-2 5-71 16,3 2-128-16</inkml:trace>
  <inkml:trace contextRef="#ctx0" brushRef="#br0" timeOffset="112866.1568">12477 4809 669 0,'-4'-3'42'15,"-1"-1"11"-15,3 4-16 16,-3 0-24-16,0 3-9 0,0 6-8 16,2 6 0-16,1 0 3 15,-1 0 3-15,3 2-2 16,0-4 1-16,0-1-2 16,0-3 2-16,1-2-1 15,4-5-1-15,4 0 2 0,0-2 4 16,2 0-2-16,1 0 0 15,-1-4-4-15,0-3 2 16,-4 1 3-16,-1-1-3 16,-2 3 3-16,-1 0 1 15,-2 3-3-15,-1-1 9 16,0 2-7-16,0 0-10 0,0 4-9 16,1 4 9-16,3 1 7 15,1 3-1-15,6 0 1 16,1 0-1-16,3-4 0 15,0-3 0-15,3-3 1 16,-2-2 2-16,-1 0-2 0,1-10 3 16,-4-4 0-16,1-3-3 15,-3-3 3-15,-4-3 1 16,2-1 7-16,-5 0 8 16,-3 0-6-16,0 3-3 15,0 4 0-15,0 4-12 0,-6 9-2 16,-4 2-3-16,2 2-32 15,0 9-49-15,-2 1-48 16,3 1-317-16</inkml:trace>
  <inkml:trace contextRef="#ctx0" brushRef="#br0" timeOffset="113260.1491">12769 5016 649 0,'-5'2'144'16,"5"-2"-127"-16,0 0 0 0,-2 3-15 15,2 3-2-15,0 3-4 16,0 3-1-16,0 5 5 15,0-3 0-15,0 2-1 16,2-4 2-16,-2 1-1 16,3-6 0-16,1-2 1 15,4-3-2-15,1-2 9 0,3-2 28 16,3-7-12 0,3-4-18-16,0-2-3 0,3-2-3 0,-7-1 6 15,-3 0 2 1,-5 3-2-16,-4 4 1 0,-2 1-5 15,-13 7-8-15,-7 3-7 16,-10 0-39-16,-3 5-57 16,-5 3-231-16</inkml:trace>
  <inkml:trace contextRef="#ctx0" brushRef="#br0" timeOffset="113760.1206">11309 4796 597 0,'-3'-6'19'15,"0"-3"28"-15,0 6-9 0,3 3-1 16,0 0 1-16,12 5-47 16,5 7 2-16,6 4 6 15,4 5 2-15,1 3 2 16,-1 2-1-16,-7 5 0 0,-5 2 0 15,-8 0-1-15,-5-1 3 16,-2-3-3-16,-9-2 2 16,-6-8 2-16,-1-6-3 15,-2-7 2-15,0-5 0 16,0-1 1-16,3-8 3 16,3-7 27-16,4-3-14 0,6-5-6 15,2-1-8-15,0 0-6 16,12 2-2-16,3 3-1 15,4 2-1-15,0 3 1 16,5 4-2-16,-1 3-27 16,2 3-26-16,-2 0-60 15,-1-1-131-15</inkml:trace>
  <inkml:trace contextRef="#ctx0" brushRef="#br0" timeOffset="114338.229">11672 4803 598 0,'-6'-4'49'0,"1"1"-9"0,1 3-3 16,1 2-25-16,-3 9-15 15,-1 5-4-15,2 3 5 16,-3 6 1-16,3 0-2 15,2 3 3-15,3-1 2 16,0-1 0-16,1-7 2 16,6-1-3-16,1-7 2 0,2-3 1 15,-2-7 3-15,2-1 17 16,0-4 20-16,0-6-26 16,3-2-9-16,-4-3-2 15,-1 1 6-15,-1 1-5 0,-2 2-3 16,-2 3-3-16,-2 4 4 15,-1 2-5-15,2 2-2 16,-2 0-5-16,0 4-11 16,0 2 15-16,2 5 1 15,2-1 1-15,-1 2 1 16,3 0-1-16,-1 0 0 16,0-4 1-16,3-2-1 0,1-5 1 15,0-1 1-15,2 0 2 16,0-7 2-16,-1-7-1 15,0-2-1-15,-1-3 0 16,-1-3 1-16,-1-2 5 16,-4-1 2-16,0 0-5 0,-3 0 0 15,0 3-2-15,0 6-3 16,0 4-1-16,0 7-1 16,-3 5-8-16,3 1-23 15,-1 10-43-15,1 2-2 0,0 2-40 16,0 0-154-16</inkml:trace>
  <inkml:trace contextRef="#ctx0" brushRef="#br0" timeOffset="114963.2081">11882 5103 552 0,'0'-3'42'16,"0"2"41"-16,0 1-40 15,0 0-3-15,0 0-20 16,0 0-18-16,0 0-3 16,0 1-2-16,0 7 4 0,0 3 4 15,0 2 4-15,0 4 3 16,0 0-6-16,0 3-2 16,-2-1-2-16,1 2 2 15,-2-4-4-15,0-8-85 16,-1-7-392-16</inkml:trace>
  <inkml:trace contextRef="#ctx0" brushRef="#br0" timeOffset="116353.8374">9023 5795 325 0,'-10'-8'195'0,"-1"-1"-158"16,0 0 40-16,0 0-22 15,5 1-16-15,1 0 12 16,5 1-17-16,0-1-16 16,5 2-10-16,8 1-6 15,5 4-2-15,2 1 2 16,4 0-2-16,1 9-2 0,1 6 4 16,-4 3-4-16,-4 4 2 15,-3 4 0-15,-6 3 0 16,-9 1 1-16,0 0-1 15,-12-1 2-15,-7-4 0 16,-1-5-1-16,0-5 0 16,1-6 3-16,4-6-2 0,1-3 6 15,6-1 8-15,3-13-3 16,5-3-9-16,0-5-2 16,9-2-3-16,4 1 1 15,1 1 0-15,0 4 0 0,1 5-5 16,-1 6-35-16,-1 2-44 15,-3 1-100-15</inkml:trace>
  <inkml:trace contextRef="#ctx0" brushRef="#br0" timeOffset="116978.7896">9107 5607 610 0,'-12'-10'33'15,"5"-1"26"-15,6 1-7 16,1 0-33-16,13 2-15 16,5 1-4-16,3 0 1 0,2 3 2 15,1 4 0-15,-5 0 1 16,-3 6-3-16,-7 7-3 15,-6 6 2-15,-3 1-1 16,-1 1 3-16,-10 2 0 16,-2 0 0-16,-2-3-1 15,3-4-1-15,2-3 0 0,5-4 1 16,5-6 0-16,0-3-2 16,15 0 3-16,5-1 1 15,9-4-1-15,4-2-1 16,2-1-21-16,1 2-105 15,-5 3-89-15</inkml:trace>
  <inkml:trace contextRef="#ctx0" brushRef="#br0" timeOffset="117196.8602">9488 5763 260 0,'3'0'352'0,"-3"0"-287"15,2 0-18-15,2 0-27 16,-1 5-9-16,0 6-12 16,1 3 4-16,0 7 0 15,-2 3-1-15,0 0 3 0,-2 1-5 16,0 1 4 0,0-5-1-16,-6-2-66 0,4-10-54 15,-1-6-220-15</inkml:trace>
  <inkml:trace contextRef="#ctx0" brushRef="#br0" timeOffset="117415.6209">9480 5718 681 0,'-3'-12'15'0,"3"-1"20"16,8-2-11-16,10 4-22 15,2-2 3-15,3 2-3 16,3 4-3-16,-2 1 1 16,-3 6 0-16,-3 0-4 0,-6 6-97 15,-7 3-53-15,-5 4-152 16</inkml:trace>
  <inkml:trace contextRef="#ctx0" brushRef="#br0" timeOffset="117587.5026">9536 5788 246 0,'0'2'231'16,"0"-2"-163"-16,8 0 14 16,2-3-2-16,2-4-23 15,4 2-35-15,3 1-16 16,-3-1-6-16,2 5 0 0,-2 0-2 16,-4 0-9-16,-4 9-65 15,-7 1-10-15,-1 4-98 16,-7 2-150-16</inkml:trace>
  <inkml:trace contextRef="#ctx0" brushRef="#br0" timeOffset="117728.0671">9544 5934 458 0,'-5'3'50'0,"5"-3"7"16,0 0-15-16,7 0-13 16,6 0-9-16,5 0-8 15,4 0-2-15,2-2-6 16,1 2-4-16,1 0 2 15,-2 0-37-15,-4 0-222 0</inkml:trace>
  <inkml:trace contextRef="#ctx0" brushRef="#br0" timeOffset="118231.3776">8905 6156 315 0,'-22'1'140'16,"2"-1"-102"-16,0 2 27 16,3 1-6-16,4 1-4 15,4-2-18-15,0 1-1 0,9 1-11 16,0-3-17-16,15 0-2 16,9 1 0-16,10-2 7 15,17-3 4-15,15-7-4 16,17-3 1-16,16-2-3 15,9-2-6-15,13 3-4 16,4-1 2-16,2 1-1 0,0 2-2 16,-7 3 0-16,-7 0 0 15,-12-2-1-15,-15 3 1 16,-15 1 1 0,-15 0-1-16,-20 0 2 0,-13 2-2 0,-13 3 2 15,-10 1 1-15,-10 1-6 16,-10 0-10-16,-3 0-54 15,-2 1-56-15</inkml:trace>
  <inkml:trace contextRef="#ctx0" brushRef="#br0" timeOffset="118856.3392">9610 6433 439 0,'-8'-11'210'16,"2"-2"-184"-16,3 2 27 0,3 5-14 15,6 1-14-15,6 3-20 16,7 2-4-16,3 2-2 16,3 9 2-16,1 6-2 15,-1 6 1-15,-5 4 0 16,-4 3-1-16,-2 0 0 15,-7 0 0-15,-7-4 3 16,0-2-2-16,-3-5 1 0,-10-5 1 16,-1-5 3-16,-3-2 5 15,2-7-1-15,1 0-2 16,3-3 2-16,3-8 0 16,5-2-4-16,3-1-3 0,0 0-4 15,5-1 1-15,4 1 0 16,3 3-20-16,1 0-31 15,1 2-55-15,0 0-121 16</inkml:trace>
  <inkml:trace contextRef="#ctx0" brushRef="#br0" timeOffset="119456.5806">9863 6465 617 0,'-1'-8'72'16,"0"3"10"-16,1 2-44 15,0 3-6-15,0 0-20 16,0 6-16-16,1 7 2 16,3 5 2-16,1 0 0 0,-1 3 0 15,-2 0 1 1,1-3-2-16,-2-3 2 16,-1-5-1-16,0-5 0 15,1-2 1-15,1-3 2 16,1 0 3-16,2-5-2 15,0-3-4-15,2 0 0 0,-2-1 1 16,1 5-1-16,-2-2 0 16,-3 5 0-16,2 1-1 15,-3 0-3-15,0 3 0 16,0 5 1-16,0 3 2 16,1-1 1-16,2 1 0 0,2-3 0 15,2-3 0-15,2-2-2 16,1-3 3-16,0-2 0 15,-1-6 2-15,3-5 0 16,-4-3-1-16,2-3 0 16,-7-2 1-16,2-2 5 15,-5 2 7-15,0 0 1 0,-3 2-9 16,-2 5-4-16,-3 5-5 16,4 4-1-16,-2 5 0 15,2 2-17-15,3 9-27 16,-3 2-31-16,4 2-87 0,0 1-227 15</inkml:trace>
  <inkml:trace contextRef="#ctx0" brushRef="#br0" timeOffset="119675.3641">10119 6682 573 0,'0'9'108'15,"-5"5"-92"-15,3 1 33 16,0 7-1-16,1 1-15 16,-1 4-25-16,2-3-5 15,0-2-2-15,0-4 0 0,0-6 0 16,0-7-34-16,0-5-75 16,2-4-60-16</inkml:trace>
  <inkml:trace contextRef="#ctx0" brushRef="#br0" timeOffset="121387.19">8795 6495 526 0,'-10'-7'35'16,"3"-3"51"-16,3 3-36 15,4 1-23 1,0 1-12-16,6 0-5 0,7 3-6 0,6 2-2 16,3 0 2-16,-1 11 4 15,3 1-2-15,0 7-3 16,-4 0 1-16,-6 6-1 15,-2 1-2-15,-5 3 0 16,-6 0 0-16,-1-4-1 0,-5 0 2 16,-9-5 0-16,1-3 2 15,-5-7-4-15,1-1 3 16,-1-8 1-16,4-1 1 16,-1-5 4-16,6-10 3 15,3-4 1-15,3-3-2 0,3 0-9 16,9-1-4-16,3 3 0 15,8 3 0-15,0 5-2 16,1 4-30-16,0 4-40 16,-2 2-32-16,-5 1-77 15</inkml:trace>
  <inkml:trace contextRef="#ctx0" brushRef="#br0" timeOffset="123624.7306">9065 6536 513 0,'-6'-9'32'0,"-2"-2"54"16,3 1-10-16,3 5-22 0,0-1-22 15,0 3-11-15,2 3-12 16,0 0-5-16,0 11-10 16,0 0 5-16,0 8 0 15,0 3 1-15,0-1 0 16,0 0 1-16,0-2-1 16,0-2 0-16,0-3 1 0,0-3-1 15,1-5 0-15,0-1 1 16,1-5-1-16,1 0 3 15,1 0-2-15,1 0 2 16,1-5 1-16,1-1-3 16,0 0-1-16,-1 2 1 0,-1 1-1 15,-1 3 0-15,-2 0-1 16,0 0-2-16,-1 2 1 16,0 5 0-16,2 2 1 15,-1-1 2-15,3 0-1 16,1 0 0-16,0-2 0 0,0-3 0 15,2-3 1-15,-1 0 1 16,2 0-1-16,0-6 1 16,-1-5 0-16,-1-1 0 15,-1-3 1-15,0-1 2 16,-1-2 6-16,-4 3-3 16,1-4-1-16,-2 2-1 0,0 1 2 15,0 2-6-15,0 6-2 16,-2 3 1-16,2 3-4 15,-1 2-22-15,1 8-45 16,0 2-65-16,0 3-144 0</inkml:trace>
  <inkml:trace contextRef="#ctx0" brushRef="#br0" timeOffset="124030.9507">9205 6843 307 0,'-2'0'267'0,"0"2"-230"16,0-1 7-16,-2 3-33 0,3 2 2 15,-2 3-5-15,1 1 5 16,-1 1 4-16,3 3-1 15,0 2-5-15,0-2-7 16,0 4-1-16,0-2-2 0,4-4 0 16,3 0 0-16,1-4 0 15,2-4 1-15,2-2 3 16,0-2 0-16,3-4 1 16,0-7 1-16,-3-3-1 15,0-2 4-15,-4-2 2 0,-4 0-3 16,-3 0-1-16,-1 0-5 15,-1 2 3-15,-6 4 0 16,-4 4-7-16,-1 7 0 16,-2 1-4-16,0 0-83 15,0 0-113-15</inkml:trace>
  <inkml:trace contextRef="#ctx0" brushRef="#br0" timeOffset="127377.2652">11754 5476 530 0,'-2'-7'21'0,"-12"0"34"16,10 0 12-16,4 2-25 0,0 2-13 15,6 0-11-15,6 3-8 16,7 0-9-16,5 3-2 16,3 6 2-16,0 6 0 15,-3 2-2-15,-4 8 0 16,-4 6 1-16,-7 6-1 0,-7 0 2 15,-2-1 0-15,-4-1 0 16,-6-4 0-16,-5-6 1 16,1-6 0-16,-3-3 1 15,2-6 1-15,1-5 11 16,1-5 6-16,5 0 0 16,1-8-2-16,4-8-5 15,3-3-13-15,0-1 0 0,3-4-2 16,5 3 0-16,-1 1-1 15,3 4-20-15,0 3-20 16,3 2-34-16,-2 0-66 0,1 2-203 16</inkml:trace>
  <inkml:trace contextRef="#ctx0" brushRef="#br0" timeOffset="127736.616">11964 5411 614 0,'-5'-5'10'0,"4"1"18"16,1 1 2-16,0 3-21 16,4 0-11-16,4 1-3 0,1 5 5 15,-1 1-2-15,1 2 2 16,-3 0 0-16,-2-1 0 15,-2 0 1-15,-2 1 1 16,0-1-1-16,-6 4 4 0,-3-2 4 16,0 1-4-16,-1-2-2 15,2-2-2-15,4-1-1 16,2-3 0-16,2-3-2 16,9 0 5-16,3 0 3 15,7-7-3-15,4 0-2 16,4 0-1-16,2 3 0 0,2-3-10 15,-4 4-153-15</inkml:trace>
  <inkml:trace contextRef="#ctx0" brushRef="#br0" timeOffset="127986.6077">12276 5576 695 0,'0'0'34'0,"0"0"-12"16,0 2-16-16,4 6-4 15,1 3 0-15,-1 6 7 16,0 2 2-16,0 4-4 16,-4 1-2-16,0 1-4 0,0-1 1 15,0-2 0-15,-2-4-1 16,0-3-15-16,-2-6-50 15,4-7-76-15,0-2-313 16</inkml:trace>
  <inkml:trace contextRef="#ctx0" brushRef="#br0" timeOffset="128173.3424">12320 5573 594 0,'0'-16'37'15,"2"0"22"-15,8 2-23 0,2 2-22 16,4 0-10-16,3 4-6 16,2 1 0-16,-2 5 1 31,-2 2-3-31,-4 0-7 0,-4 6-107 0,-8 3-122 16</inkml:trace>
  <inkml:trace contextRef="#ctx0" brushRef="#br0" timeOffset="128360.8159">12300 5645 332 0,'-7'3'184'0,"7"-3"-139"16,0 0 49-16,6 0-9 15,8-6-54-15,5 0-30 0,4-3 0 16,4 3-3-16,-1 1 2 16,-2 3 1-16,-4 2-3 15,-1 0-46-15,-8 0-20 16,-6 7-57-16,-5 2-83 0,0 0-75 15</inkml:trace>
  <inkml:trace contextRef="#ctx0" brushRef="#br0" timeOffset="128501.4407">12369 5742 460 0,'0'0'63'0,"2"0"-27"0,12 0-5 15,5-2 24-15,6-2-38 16,4 0-15-16,3 1-1 15,-1 0-1-15,-4 2-67 16,-4 1-227-16</inkml:trace>
  <inkml:trace contextRef="#ctx0" brushRef="#br0" timeOffset="128876.4318">11664 6015 313 0,'-37'3'306'0,"7"-3"-250"15,6 0 18-15,10 0-31 16,6 0 1-16,8 0-12 15,7 0-5-15,17-2-24 16,12-2 3-16,18-3-2 16,12 0-4-16,19 0 1 15,16-3-1-15,14 0 1 0,9-2-2 16,6 0 1-16,-1 0 1 16,-4 2-1-16,-16-1 0 15,-14 1 0-15,-19 0-2 16,-19 2 2-16,-23 0-8 0,-17 1-5 15,-17 3-1-15,-7 3-17 16,-20 1-82-16,-4 0-104 16</inkml:trace>
  <inkml:trace contextRef="#ctx0" brushRef="#br0" timeOffset="129587.2543">11840 6264 36 0,'0'-9'548'16,"0"1"-513"-16,2 1 21 16,11 1-36-16,3 4-7 15,7 2-6-15,6 2-4 16,1 9-1-16,-1 3-3 16,-1 6 1-16,-5 4 0 0,-5 3-2 15,-9 2 4-15,-6 2 2 16,-3-4 0-16,-4 0 0 15,-9-4 0-15,-5-6 4 16,-1-9 8-16,0 0 2 0,1-8 0 16,3-1-3-16,4-10 4 15,4-6 1-15,7-5-10 16,0 1-11-16,4-2 1 16,10 3-4-16,1 1-20 15,3 4-47-15,2 3-66 16,-1 3-251-16</inkml:trace>
  <inkml:trace contextRef="#ctx0" brushRef="#br0" timeOffset="130102.8491">12230 6269 660 0,'-3'-3'21'0,"-4"1"1"15,3 2-4-15,-1 6-13 16,0 5-2-16,1 5 0 0,2 2 3 16,2 3-2-16,0-1 4 15,0 2 1-15,7-4-7 16,-2-3 1-16,2-4 0 16,1-5-1-16,1-4 2 15,1-2 1-15,1-1 2 0,1-8-3 16,0 0-3-16,0-3-1 15,-3 2 2-15,-2 0 0 16,-2 3-1-16,-1 3 0 16,-3-1-1-16,-1 5 2 15,0 0-1-15,0 0-6 16,0 3 0-16,1 4 4 0,-1 4 1 16,3-2 0-16,1 3 0 15,2-2 0-15,2 0 1 16,-2-2-1-16,2-4-1 15,3-3 3-15,0-1-2 0,-2 0 4 16,5-9-1-16,-4-3-1 16,1-3 0-16,0 0 3 15,-3-4 10-15,-2-1 5 16,0-1-1-16,-3 1-5 16,-3 1-1-16,0 3-8 15,0 2-5-15,0 7 2 0,0 5-3 16,-4 2-20-16,1 7-61 15,1 6-9-15,2 1-94 16</inkml:trace>
  <inkml:trace contextRef="#ctx0" brushRef="#br0" timeOffset="130307.7213">12571 6465 506 0,'0'6'182'0,"0"3"-160"15,0 3 4-15,0 5 13 16,0 3-5-16,0 4-18 16,0 3-11-16,0-3-3 15,0-2 0-15,0-6-1 0,3-3 0 16,-1-5-3-16,1-8-48 16,-1 0-89-16,2-11-213 15</inkml:trace>
  <inkml:trace contextRef="#ctx0" brushRef="#br0" timeOffset="130651.433">12632 6136 715 0,'2'-10'5'0,"6"-2"3"0,1 6 24 15,5 2 18-15,-2 1-29 16,-1 3-15-16,-2 0-2 16,-2 7-1-16,-3 5-2 15,-4 4-2-15,-6 3 2 0,-5 1 0 16,-3 1 0-16,-1-2 1 16,0-2-1-16,6-6-1 15,3-3 2-15,5-4-3 16,1-4 2-16,9 0-1 15,4 0 1-15,10-3 4 0,6-3-5 16,8-3 0 0,3 0 1-16,6-1-1 0,3-5-8 15,0-1-120-15,2-5-316 16</inkml:trace>
  <inkml:trace contextRef="#ctx0" brushRef="#br0" timeOffset="131754.2635">13321 3958 513 0,'0'-14'5'0,"7"1"19"15,11-1-14-15,6 4-1 16,6 2-1-16,4 2 2 16,7 5 0-16,-2 1-4 0,0 6-4 15,-2 7-2-15,-6 7-2 16,-4 3 1-16,-7 5-8 16,-3 6 18-16,-7 5-7 15,-2 4 2-15,-1 7 0 16,-2 1-1-16,1 2 0 15,-4 3 0-15,2 3 3 0,-1 1 2 16,-1 3 1-16,-2 0 7 16,0 6-5-16,0 0 8 15,-2-3 15-15,0 2-15 16,-1-3-11-16,0 2-4 0,3-3 0 16,0 2-1-16,0-2-2 15,0 1 0-15,0-3 2 16,0-4-3-16,1-5 1 15,-1-1 4-15,0-1 14 16,0-3 6-16,0 3-6 0,-1 1-6 16,-2 6-5-16,1 4-5 15,0 4-3-15,1-3 2 16,-4 3-2-16,-1-2 0 16,-3-5 1-16,-4-5-1 15,-2-6 0-15,1-4 1 16,-2-5-1-16,0-6 0 0,0-2 2 15,1-2-2-15,4-3 9 16,1-2-2-16,2-2-6 16,3-1 0-16,1-5 0 15,3-3-2-15,-2-2 2 16,0-4 0-16,0-2-1 0,-2-1 3 16,-3 0-1-16,-2-3-1 15,-4 3 1-15,-5 0-2 16,-3-1 1-16,-5 1 10 15,-7 0 11-15,-7 1-5 16,-4-1-16-16,-3 1-2 0,6-5-32 16,3-6-154-16</inkml:trace>
  <inkml:trace contextRef="#ctx0" brushRef="#br0" timeOffset="142242.5389">14530 4919 522 0,'4'-5'27'0,"-4"1"-6"15,0 3 22-15,0-1-5 16,0 2-17-16,2 0-12 16,-1 0-12-16,0 5 1 15,4 2 4-15,-3 3 5 16,2 6 1-16,1 0-2 16,1 4 4-16,-1 3-1 0,2 1 3 15,0 0-2-15,-1-1-3 16,1-3-3-16,0-7 0 15,0-2 3-15,2-7 4 16,7-4 19-16,7-13 19 16,10-11-3-16,11-11-22 15,15-10-12-15,12-8-5 0,10-8-4 16,4 1-3-16,1 0 2 16,-4 6-3-16,-8 1 1 0,-8 10 2 15,-12 6-3-15,-7 7 1 16,-13 5 0-16,-10 6 0 15,-6 5-9-15,-9 6-32 16,-9 0-50-16,0 2-172 0</inkml:trace>
  <inkml:trace contextRef="#ctx0" brushRef="#br0" timeOffset="187326.9986">14456 4927 237 0,'-3'-2'200'0,"0"-1"-145"0,1 0 12 15,1-2-12-15,0 0-17 16,1 2-10-16,0-1-6 15,0 2-5-15,0-1 2 16,0 0 0-16,0 2-2 16,0 0 2-16,0 1-3 0,0-2-3 15,0 2-6-15,0 0-2 16,0 0-7-16,0 0 0 16,0 4 0-16,4 2 0 15,2 3 2-15,-1 1 0 16,2 2-1-16,0 3 2 15,-1 1 1-15,2 1-2 0,-2-2 2 16,1 2-1-16,-1 0 0 16,3 0 1-16,-1-1 0 15,1-1 0-15,0-4 0 16,1 0-1-16,-2-6 1 16,4-2-1-16,2-3 6 0,6-7 14 15,4-9 4-15,6-8-7 16,8-8-6-16,7-5-6 15,6-4-4-15,6-4 0 16,3-3-2-16,4 2 1 16,-1 0 0-16,-4 0-2 0,2 1 1 31,-5 4 0-31,-5 4 0 0,-2 1 1 0,-2 3-1 16,-5 4 1-16,-1 2 0 15,-6 3 2-15,-3 4-3 16,-2 4 2-16,-3 0-1 15,-6 4-1-15,-1 3 3 16,-4 0-2-16,-2 4 1 16,-2-2 2-16,-4 4-2 0,-2 1 0 15,-2 1 0-15,-2 1-3 16,0 0 2-16,-1 0-2 16,1 0-3-16,0 6 1 15,-2 4-11-15,0-4-64 0,-9-4-190 16</inkml:trace>
  <inkml:trace contextRef="#ctx0" brushRef="#br0" timeOffset="227352.3662">11385 2610 469 0,'0'-2'26'16,"0"-3"34"-16,0 3 4 15,0 1-26-15,0-2-10 16,2 2-11-16,-1 1-3 15,0 0-8-15,0 0-1 0,3 0-10 16,1 5-2-16,1 6 6 16,1 4 4-16,3 3 2 15,0 2 1-15,0-1-3 16,1-1 0-16,-2-5 5 16,3-4 3-16,5-6 3 0,5-3 13 15,12-17 19-15,12-13-4 16,12-13-12-16,14-13-12 15,12-11-12-15,12-6-3 16,7-7-1-16,1-1 2 16,1 4-3-16,-6 3 3 15,-7 8-2-15,-10 9-1 0,-13 10 0 16,-16 11 2-16,-16 8-3 16,-11 10 0-16,-10 6 2 15,-8 7-2-15,-7 5 1 16,-1 0-24-16,-3 7-49 15,-11 1-85-15,-2-3-141 0</inkml:trace>
  <inkml:trace contextRef="#ctx0" brushRef="#br0" timeOffset="234533.7533">2504 7957 660 0,'-10'-7'16'15,"3"-2"-17"-15,2 3 16 16,5 1 12-16,1 1-4 16,11 4-10-16,6 0-9 15,3 1 0-15,5 9 5 0,1 3 3 16,1 7 1-16,-1 5 0 15,-3 8-2-15,-4 0-5 16,-7 5-1-16,-7 2 1 16,-6-3 0-16,0-2 0 15,-9-5 1-15,-7-6-1 16,-4-5 3-16,1-3-1 0,-2-10-1 16,1-5 2-16,5-2 9 15,6-13 5-15,6-10-12 16,3-5-8-16,3-5-4 15,12-1 0-15,3 1-2 16,4 2 3-16,1 5-3 16,0 6-20-16,-1 6-10 0,-4 6-21 15,-1 3-62-15,-5 5-71 16</inkml:trace>
  <inkml:trace contextRef="#ctx0" brushRef="#br0" timeOffset="234893.1119">2924 7946 687 0,'0'-1'4'0,"0"1"34"15,0 0 7-15,0 9-37 16,0 5 17-16,1 3 1 16,3 5-1-16,0 5-2 15,2 3-7-15,-3 0-11 0,0 0-3 16,-1-2 1-16,-1-2-2 15,-1-6-16-15,0-7-18 16,0-5-30-16,0-8-47 16,0 0-98-16</inkml:trace>
  <inkml:trace contextRef="#ctx0" brushRef="#br0" timeOffset="235080.5999">2896 7983 529 0,'-10'-13'44'0,"5"2"45"15,3 2-39 1,2 1-6-16,4 0-23 0,10 0-14 16,4 2-4-16,1 0-3 15,3 3 0-15,1 2 1 16,-2 1-1-16,-3 2-1 16,-4 8-60-16,-8 2-51 15,-3 1-91-15</inkml:trace>
  <inkml:trace contextRef="#ctx0" brushRef="#br0" timeOffset="235251.775">2962 8056 353 0,'-2'2'147'0,"2"-2"-63"31,2 0-10-31,10-6-59 0,3-2 12 0,1 0-5 16,1 1-5-16,2 0-14 15,-3 4-1-15,-4 1-3 16,-1 2-14-16,-4 3-48 15,-5 9-36-15,-2 2-12 16,0 4-103-16</inkml:trace>
  <inkml:trace contextRef="#ctx0" brushRef="#br0" timeOffset="235392.3833">3005 8180 223 0,'-11'11'273'0,"3"-4"-191"16,2-2 12-16,4-1-40 0,2-1-2 15,3-3-23-15,11 0-5 16,6 0 15-16,6-5-12 15,1-4-15-15,3 1-8 16,0-1-5-16,-3 0-25 16,-6-1-144-16</inkml:trace>
  <inkml:trace contextRef="#ctx0" brushRef="#br0" timeOffset="236407.9853">2573 8393 422 0,'-17'3'43'0,"2"0"-12"16,3-2 46-16,2 2-21 16,4-1-12-16,6-1-4 15,0-1 1-15,18 0-24 16,9 0-2-16,12 0 18 0,10-6-1 16,10 0-12-16,9 0-5 15,5-3-6-15,4 3-5 16,-1 0 0-16,-2-3-3 15,-4 4 0-15,-7-2 1 0,-10 1-2 16,-14 3-16-16,-14 0-34 16,-10 2-44-16,-15 1-49 15,-6 0-244-15</inkml:trace>
  <inkml:trace contextRef="#ctx0" brushRef="#br0" timeOffset="236830.0111">2664 8546 641 0,'-2'0'2'0,"2"-2"15"16,0 2 8-16,6 3-27 16,6 9 6-16,7 3 18 15,1 7 3-15,3 4-4 16,0 3-11-16,-3 3-5 16,-2 1-2-16,-8-1-1 0,-6-4 0 15,-4 0 0-15,-4-7-1 16,-6-6 2-16,-8-5-1 15,1-4 0-15,-1-5 1 16,0-1 1-16,3-8 10 16,2-6 5-16,4-1-12 15,6-4-7-15,3-2 0 0,5 0-2 16,9 3-1-16,5 3 2 16,2 1-14-16,4 5-39 15,-1 1-37-15,-1 3-101 16</inkml:trace>
  <inkml:trace contextRef="#ctx0" brushRef="#br0" timeOffset="237381.5449">3053 8560 702 0,'-11'-4'3'16,"0"3"18"-16,0 1 20 16,2 8-27-16,3 6 2 15,3 7-4-15,3 1-8 0,0 7 0 16,6-1 0-16,4 4-2 16,3-5 0-16,-2-2-2 15,3-5 2-15,-2-7-1 0,-3-6-2 16,2-7-1-16,-3 0 2 15,-1-10 6-15,0-5-3 16,-2-3-1-16,-1 1-1 16,0-3-1-16,-1 5 0 15,-1 3 0 1,0 5 2-16,-1 6-3 16,2 1 0-16,-2 1-4 15,3 9 2-15,0 3 3 0,2 1-1 16,0 3 1-16,3-1 1 15,1-3-2-15,2-1 2 16,2-5 0-16,-1-5-1 16,1-2-1-16,1-2 3 15,-2-11-1-15,-2-2 0 16,-2-5 1-16,-3-2 0 0,0-3-1 16,-6-1 2-16,0 1 14 15,0 1-2-15,-6 7-3 16,-1 3-9-16,0 6-2 15,2 8-2-15,-1 0-10 16,5 11-36-16,1 4-44 16,0 1-103-16</inkml:trace>
  <inkml:trace contextRef="#ctx0" brushRef="#br0" timeOffset="237740.9252">3406 8742 158 0,'0'3'522'16,"-5"0"-493"-16,-4 3 34 15,1 3-42-15,4 3 12 16,-4 4-17-16,3 1-5 0,2 2-4 16,3-1-2-16,0 2-1 15,0-1-2-15,5 1-1 16,3-4 0-16,2-2-1 15,3-2-1-15,1-7 2 16,1-3-1-16,1-2 1 16,-1-2 2-16,-2-9-2 0,-1-5 4 15,-2-3 3-15,-3-5 1 16,-6-1 1-16,-1-2-4 16,0-3-3-16,-9 0-2 15,-3 3-1-15,-3 6-3 0,3 2-10 16,-1 7-3-16,4 5-3 15,2 1-25-15,6 2-52 16,1-6-119-16</inkml:trace>
  <inkml:trace contextRef="#ctx0" brushRef="#br0" timeOffset="238037.7781">3740 8277 631 0,'-8'-3'82'0,"3"2"17"0,-1-1-53 15,3 2-10-15,3 0-14 16,0 0-10-16,3-1-11 15,8 1 0-15,0-2 0 16,7 2 0-16,3-1-1 16,-1 1 2-16,0 0-3 15,-2 0-30-15,-2 4-32 0,-6 3-79 16,-5 1-144-16</inkml:trace>
  <inkml:trace contextRef="#ctx0" brushRef="#br0" timeOffset="238178.3766">3795 8394 601 0,'-7'6'68'16,"6"-3"19"-16,1 0-37 16,11-3-20-16,6 0 5 15,8-6-12-15,3-1-13 16,1-3-8-16,1 0-2 16,-6-2-42-16,-7-1-269 0</inkml:trace>
  <inkml:trace contextRef="#ctx0" brushRef="#br0" timeOffset="241431.5479">5221 7934 402 0,'0'-8'38'15,"0"-1"39"-15,0 0 3 0,0-1-20 16,0-1-11-16,-5 1 1 16,-3 2-8-16,-5-1-15 15,-2 3-10-15,-6 3-7 16,-7 3-9-16,-4 0 0 15,-3 8-1-15,-3 4 0 16,-1 3-2-16,4-1 3 0,2 3-2 16,6-4 1-16,10-1 0 15,7-3-1-15,8-1 0 16,2-1-3 0,17-3 0-16,4-3 3 0,10-1 2 15,2 0-1-15,2 0 1 16,-2 0 0-16,-3 0-2 15,-5 0 2-15,-3 4-2 0,-8 4 1 16,-5 4 0-16,-7 6-1 16,-2 2 1-16,-7 5 2 15,-7 1-1-15,-8 2 2 16,1 0-3-16,-2-2 2 16,0-5-2-16,4-3 0 0,4-6 1 15,4-2 2-15,7-3-3 16,4-6 1-16,7-1 0 15,10 0 1-15,7-3 5 0,6-4-2 16,6-4-3-16,3 0 0 16,1-1-2-16,-2 1 0 15,-2 5 0-15,-6 0-4 16,-5 4-41-16,-11 2-82 16,-6 0-128-16</inkml:trace>
  <inkml:trace contextRef="#ctx0" brushRef="#br0" timeOffset="242056.5274">4726 8502 467 0,'0'-3'121'0,"0"-2"-117"15,4 4 25-15,1 1-11 16,5 0-6-16,-2 3-1 16,2 6-3-16,-3 4-1 15,-3 3 0-15,-1 5 0 16,-2-2 3-16,-1 0-5 15,0 1-3-15,-3-3 0 0,0-7-1 16,-1-1 4-16,1-9 19 16,1 0 5-16,-1-3 1 15,3-9-8-15,0-6-17 16,6-5 0-16,3 1 0 16,3-2-4-16,-2 3-1 0,1 4 0 15,0 4-1-15,-2 7 0 16,-2 6 1-16,-1 0-2 15,0 0 4-15,-1 9-3 16,1 6 5-16,1 4 0 0,2 4-1 16,0 1 0-16,2 0-2 15,2-3 0-15,3-2-2 16,1-7-39-16,1-6-63 16,2-6-39-16,0-11-222 15</inkml:trace>
  <inkml:trace contextRef="#ctx0" brushRef="#br0" timeOffset="242247.8613">5064 8461 317 0,'-7'1'277'0,"4"-1"-206"16,3 0 10-16,9-8-44 15,5 2-25-15,6-4-6 0,6 1-4 16,-3 1-2-16,1 2 0 15,-8 4-43-15,-5 2-90 16,-5 2-160-16</inkml:trace>
  <inkml:trace contextRef="#ctx0" brushRef="#br0" timeOffset="242388.4731">5077 8577 380 0,'-1'0'218'0,"1"-1"-147"16,6-8-29-16,9-1-34 15,5-1-1-15,5-1-5 16,1 3-2-16,1-2-1 0,-1 2-5 16,-1 0-152-16</inkml:trace>
  <inkml:trace contextRef="#ctx0" brushRef="#br0" timeOffset="242575.9725">5345 8412 525 0,'0'-10'120'0,"-1"4"-6"16,1 1-36-16,0 3-43 16,0 2-9-16,0 7-18 15,0 9-10-15,1 5 7 0,3 4 2 16,1 7-3-16,-5 1 0 16,2-3-3-16,-2-2-9 15,0-7-51-15,0-12-116 16</inkml:trace>
  <inkml:trace contextRef="#ctx0" brushRef="#br0" timeOffset="243514.0665">4777 7502 644 0,'-4'0'8'0,"3"0"41"0,1 0-10 15,0 6-33-15,2 9 7 16,2 7 16-16,-1 8 2 16,-2 4-12-16,-1-1-10 15,0-1-5 1,-3-5-3-16,-3-6 1 0,1-9 0 16,-3-5 0-16,2-5 0 0,2-2 11 15,2-10 9-15,2-7-13 16,0-9-9-16,0-4 2 15,7-5 2-15,4-4-2 16,0 1-4-16,0 1 4 0,-2 8-3 16,-2 7 3-16,0 7-4 15,-4 7 4-15,-2 8-5 16,0 0 1-16,0 11-5 16,3 5 7-16,1 3 0 15,3 5 2-15,1 1-4 16,4 1 2-16,-1-2-1 15,5-1 2-15,-1-3-2 0,2-5 0 16,0-5 3-16,0-4-2 16,0-6-1-16,-2 0 2 15,0-9 3-15,0-8-3 16,-1-4 4-16,-2-6-3 0,-2-5 1 16,-3-4 5-16,-4-2 0 15,-3-3 1-15,-1 1-4 16,0 5 0-16,-7 7 1 15,-2 10-2-15,0 6-4 16,1 11-4-16,-1 1-53 0,4 0-81 16</inkml:trace>
  <inkml:trace contextRef="#ctx0" brushRef="#br0" timeOffset="245784.934">6019 7605 196 0,'0'-4'10'0,"0"1"10"16,1 1 21-16,-1-3 9 15,0 0-8-15,1 1-9 16,1-1 8-16,-1 0-6 16,-1-1-1-16,1 1-8 15,-1-1 1-15,0 1 8 16,1 0-6-16,-1-1 3 0,0 1-3 15,0 2-7-15,0 1-6 16,0-1 1-16,0 3 4 16,0 0-6-16,0 0-5 15,0 0-6-15,0 10-5 16,0 9 2-16,-2 8 3 0,-2 11 5 16,0 8 6-16,-2 15-1 15,-5 9-4-15,5 3-2 16,-3 7-7-16,3 3 1 15,3-5-2-15,3-9 2 16,4-6-2-16,9-9 2 16,6-11-3-16,4-11 3 0,5-11-2 15,2-11-20-15,3-10-60 16,0-3-138-16</inkml:trace>
  <inkml:trace contextRef="#ctx0" brushRef="#br0" timeOffset="247096.7533">6388 7770 573 0,'-4'-13'33'0,"1"2"36"16,0 2-13-16,2 3-17 15,1 3-24-15,-2 3 4 0,2 3-3 16,0 12-22-16,0 6 4 15,2 9 2-15,-1 4 0 16,2 5-1-16,-1 1 2 16,-2-3-2-16,0-4 3 15,0-6 0-15,0-9-2 16,0-7 1-16,3-4-3 0,1-7 4 16,3 0 2-16,1-10 1 15,2-6-3-15,0 0 0 16,2-2-2-16,-3 0 1 15,0 4 0-15,-3 2-1 16,-4 7 2-16,-1 1-4 0,1 4 1 16,-1 2-2-16,0 5-3 15,1 4 6-15,2 4 1 16,-1 0-2-16,1 0 2 16,2-3-2-16,3-2 1 15,0-3 1-15,4-5-2 16,1-2 2-16,-1 0 2 0,3-7-1 15,-1-5 1-15,-2-6 4 16,-3 0 5-16,-4-3 0 16,0 0 0-16,-4-2-1 15,-2 0-1-15,0 3-2 16,-8 2-4-16,2 4-2 0,0 4-3 16,0 7-1-16,-1 3-1 15,3 3-31-15,2 9-40 16,0 3-65-16,2 1-146 15</inkml:trace>
  <inkml:trace contextRef="#ctx0" brushRef="#br0" timeOffset="247491.8472">6758 8092 604 0,'-11'4'39'16,"-2"3"-28"-16,1 1 28 15,1 4-16-15,1 2 6 16,2 1-22-16,2 3 1 16,3-3-4-16,3 3 1 0,0-4 1 15,0 1-5-15,3-6 0 16,6 0 1-16,2-5-2 15,2-3 2-15,2-1 1 16,0 0-1-16,1-8-2 16,-1-3 1-16,-3-2-1 15,-1-5 2-15,-3 1-1 0,-5-3 2 16,-3 0 7-16,-3 1 7 16,-8 1-4-16,-1 3-3 15,0 4-6-15,-1 6-4 16,1 5-1-16,3 0-2 15,3 4 2-15,2 4-16 0,4-1-69 16,1-2-87-16</inkml:trace>
  <inkml:trace contextRef="#ctx0" brushRef="#br0" timeOffset="247710.5808">6870 8009 616 0,'-7'-7'18'16,"3"0"5"-16,4 1 42 0,7 2-13 15,8-1-38-15,5 0-12 16,2 1 3-16,3 2-1 16,-1 1-3-16,0-2-2 15,-4 3 2-15,-3 0-8 16,-4-2-98-16,-6 1-72 15</inkml:trace>
  <inkml:trace contextRef="#ctx0" brushRef="#br0" timeOffset="247898.0824">6998 7900 480 0,'-6'-12'108'0,"3"1"3"0,-2 0-15 15,4 4-56-15,0 5-20 16,1 2-7-16,0 1-10 15,0 11-8-15,1 6 5 16,3 4-1-16,0 5 0 16,1 4 2-16,0-1 0 0,1 2-22 15,0-6-97-15,-1-6-154 16</inkml:trace>
  <inkml:trace contextRef="#ctx0" brushRef="#br0" timeOffset="248473.82">7224 7791 564 0,'0'-7'130'0,"-3"3"-112"16,1 4 51-16,0 0-57 15,2 11-9-15,0 1-1 16,0 8 0-16,0 0 1 15,2 4 0-15,2 0-1 16,-1 0 0-16,3-2-1 16,0-5 0-16,0-2 1 0,2-6-1 15,-1-4-1-15,1-3 2 16,-1-2 0 0,0 0 2-16,-2-10-1 0,1-2-2 15,-3-2 1-15,1 0 0 16,2-1-1-16,-4 3-1 15,0 2 0-15,-1 3 1 16,-1 4 0-16,0 3 0 0,0 3-8 16,0 5 8-16,2 3-2 15,-1 2 1-15,2 1 1 16,0-1-2-16,3 2 3 16,1-5-3-16,-1 0 1 15,2-5 1-15,2-5-1 0,-1 0 0 16,1-1 3-16,-1-10-1 15,1-2 0-15,-1-5-2 16,-1-2 1-16,-3-4 1 16,1-5 1-16,-4 0 3 0,-2 2 14 15,0 3-5-15,0 2-6 16,-2 9-3-16,-4 4-5 16,0 8-4-16,1 1 0 15,0 1 1-15,3 9-5 16,1 2-40-16,-2 3-39 15,3-2-96-15</inkml:trace>
  <inkml:trace contextRef="#ctx0" brushRef="#br0" timeOffset="248692.5549">7519 8009 719 0,'0'4'88'0,"0"2"-46"16,1 1-33-16,-1 5 12 16,2 6 0-16,-1 3-7 0,0 6-8 15,-1 4-2-15,0-2-2 16,0 0-1-16,0-5-1 16,-4-3-26-16,3-9-52 15,-1-8-174-15</inkml:trace>
  <inkml:trace contextRef="#ctx0" brushRef="#br0" timeOffset="249473.7567">7714 7772 178 0,'-17'0'453'16,"2"-2"-420"-16,3 0 10 16,5 1-22-16,7-1 2 15,4 2-15-15,12 0-11 0,4 0 3 16,2 5 1-16,2 4-2 15,-2 4-1-15,-3 3 0 16,-9 4 1-16,-5 0 0 16,-3 1 1-16,-2-2 0 15,0-4 0-15,-2-3 3 16,-3-5 11-16,1-5 14 0,3-2 2 16,1 0 3-16,0-10-6 15,4-8-20-15,4-3-5 16,3-6 0-16,1 0 1 15,-1-2-3-15,-2 1 4 0,0 3-1 16,-6 5-3-16,0 5 1 16,-3 6-1-16,0 6 1 15,0 3 6-15,-3 1-9 16,0 7 1-16,-3 7 1 16,0 3-1-16,1 5 1 15,4 4 1-15,1 0-2 0,1 2 1 16,8 1-20-16,2-2-34 15,5-4-69-15,2-4-136 16</inkml:trace>
  <inkml:trace contextRef="#ctx0" brushRef="#br0" timeOffset="249848.7369">8027 8041 674 0,'0'0'35'0,"0"0"53"15,0 0-52-15,0 2-19 0,3 4-13 16,3 5-3-16,1 4-1 16,0 2 4-16,-2 0-2 15,-1 1-2-15,-3-5 1 16,0-2 0-16,1-5-1 16,-2-6 2-16,0 0 0 15,1-3 5-15,2-9 0 0,2-6-6 16,2-3 0-16,3-3 2 15,2 1 2-15,-3 0-2 16,2 4-2-16,-3 5-1 16,1 4 6-16,-4 5 0 15,-1 5 4-15,1 0-9 0,1 10 0 16,0 5-2-16,2 3 3 16,2 4-2-16,-3 4 1 15,3-1-2-15,-4 1 0 16,0-2-3-16,-3-7-57 0,-3-5-96 15,0-8-229-15</inkml:trace>
  <inkml:trace contextRef="#ctx0" brushRef="#br0" timeOffset="250442.4586">6313 7596 482 0,'-8'-6'9'0,"2"3"42"16,-2 3 1-16,-1 11-32 0,-1 9-7 15,-1 9 17-15,1 14 2 16,0 13-6-16,0 16 6 16,5 9-9-16,4 7-10 15,1 2-9-15,14-7-1 16,8-8-1-16,13-13 0 0,13-15-1 16,9-14-8-16,9-13-79 15,6-15-87-15</inkml:trace>
  <inkml:trace contextRef="#ctx0" brushRef="#br0" timeOffset="251083.0609">8192 7534 565 0,'-3'-4'15'16,"3"-1"38"-16,0 1-17 15,10 1-16-15,7 1-5 16,7 2 9-16,9 3-1 15,6 12-6-15,2 5-1 16,2 9-2-16,-1 8-3 0,-3 8-4 16,-4 9-2-16,-10 10-1 15,-6 0-4-15,-8 6 2 16,-8-4-1-16,-3-3 0 16,-5-5 0-16,-8-8 1 0,-3-9-2 15,-3-7 2-15,-3-9-1 16,4-9-40-16,0-12-101 15</inkml:trace>
  <inkml:trace contextRef="#ctx0" brushRef="#br0" timeOffset="251644.2736">8917 7823 615 0,'-5'-2'47'0,"0"-3"4"0,5 1-2 16,5 1-18-16,10 1-19 15,5-1-10-15,8 2-2 16,5-2 1-16,6 3-2 16,0-1 1-16,-1-1-1 0,0-3-90 15,-5 1-81-15</inkml:trace>
  <inkml:trace contextRef="#ctx0" brushRef="#br0" timeOffset="252147.5736">9294 7666 501 0,'-8'-12'132'15,"1"0"-83"-15,3 4 20 16,1 3-32-16,1 4-14 16,2 1-14-16,0 0-10 0,4 4-3 15,5 4 2-15,2 2 1 16,2 1 3-16,3-1-1 15,1-2-1-15,-4-5 1 16,3 0-2-16,-3-3 0 0,0 0 3 16,-1-5-4-16,-3-7-5 15,0-2 3-15,-5-3 4 16,-2 0 1-16,-2-3 0 16,-4 2 0-16,-3 1 5 15,0 3 7-15,0 4 0 16,0 3-4-16,3 5-6 0,0 2-3 15,2 12-4-15,2 9 1 16,0 7 1-16,0 5 1 16,3 6 1-16,3 3 1 15,-4-3-1-15,1 3 0 16,0-6 0-16,-3-3 0 0,0-6 0 16,0-5 1-16,0-5-3 15,-5-6 4-15,2-6-2 16,-1-3 3-16,-1-2-1 15,-1-4 5-15,2-6-5 16,-1-2 0-16,2 0-2 0,-1 2-3 16,2 0-18-16,2 1-35 15,0 4-123-15</inkml:trace>
  <inkml:trace contextRef="#ctx0" brushRef="#br0" timeOffset="252538.1895">9504 7947 179 0,'-4'4'521'15,"1"1"-495"-15,2-2 10 16,1 4-13-16,0 2-1 16,0 1-14-16,4 2-3 15,2-2-3-15,-1-3-1 16,0-2 2-16,1-3-1 0,-4-2-1 15,2 0 4-15,1-5 0 16,1-6 1-16,0-2-1 16,2-2 1-16,1 0-3 15,1 2-1-15,-1 2-3 16,0 2 1-16,0 3-1 0,-2 3 0 16,-3 3-1-16,0 0-1 15,-2 7-3-15,-2 3 4 16,0 3 1-16,0 2 4 15,0 3-1-15,0 0 0 16,0 0 1-16,0-1-1 0,0-1-3 16,0-4 4-16,4-4-3 15,1-4-32-15,2-4-111 16,0-4-350-16</inkml:trace>
  <inkml:trace contextRef="#ctx0" brushRef="#br0" timeOffset="252913.1945">9659 7451 690 0,'-6'0'71'15,"6"0"-15"-15,19 3-48 16,12 5-2-16,9 5 19 16,8 6-2-16,7 8-11 15,-1 7-7-15,-6 7 2 0,-10 7 2 16,-9 9-3-16,-16 7-3 15,-10 4 0-15,-6 1-3 16,-15 2 3-16,-8-3-2 16,-8-3-1-16,-4-8-2 15,-1-8-23-15,-1-10-14 0,-1-12-39 16,5-15-221-16</inkml:trace>
  <inkml:trace contextRef="#ctx0" brushRef="#br0" timeOffset="264805.0338">2319 9619 551 0,'-8'-2'32'16,"1"-2"23"-16,2 0-7 15,3 0-15-15,2 1 2 16,0-1-11-16,6-1-15 16,4 1-8-16,4 3 1 0,5 1 2 15,4 0-4-15,1 5 0 16,2 8 5-16,-1 5 4 15,1 7 5-15,-4 3-3 16,-4 4-4-16,-3 4-1 16,-3 2-5-16,-6-1 1 0,-2-1 0 15,-4-3-1-15,0-4 0 16,-9-6 1-16,-2-4-1 16,-3-5 3-16,-2-3 1 15,0-7 2-15,-2-4 3 16,3-3-1-16,3-9 0 15,2-8-1-15,3-6-3 0,5-2-6 16,2-4 2-16,2 2-5 16,9 2 4-16,2 2-2 15,5 5-7-15,1 3-14 16,1 8-12-16,-1 1-30 16,2 1-66-16,-3 5-193 0</inkml:trace>
  <inkml:trace contextRef="#ctx0" brushRef="#br0" timeOffset="265887.2373">2792 9683 629 0,'-4'-2'9'16,"0"2"43"-16,3 0 0 15,1 2-27-15,0 9-14 16,0 2-4-16,0 7 13 16,0 7 4-16,1 5-4 0,0 1-7 15,-1 1-10-15,0-1 0 16,0-5-2-16,0-8 0 15,-1-6 0-15,0-7-11 16,1-5-39-16,0-2-74 16,0-7-150-16</inkml:trace>
  <inkml:trace contextRef="#ctx0" brushRef="#br0" timeOffset="266105.9446">2734 9685 586 0,'-6'-4'27'0,"6"0"33"16,0 0-11-16,11-2-32 16,4 0-11-16,5-2-2 15,3 3-3-15,3 0 0 16,-3 2-1-16,0 1 0 16,-5 2 0-16,-3 0 0 15,-5 3-10-15,-4 5-36 0,-6 3-1 16,0 1 12-16,-6 0-33 15,-5 0-106-15</inkml:trace>
  <inkml:trace contextRef="#ctx0" brushRef="#br0" timeOffset="266251.9015">2852 9748 434 0,'0'0'105'16,"0"0"-43"-16,7-1-15 0,0-4-12 16,3 0-12-16,4 1-1 15,1 1 3-15,0-1-16 16,1 2-7-16,2 2-2 15,-5 0 1-15,-1 2-37 0,-5 7-70 16,-7 4-121-16</inkml:trace>
  <inkml:trace contextRef="#ctx0" brushRef="#br0" timeOffset="266408.322">2825 9955 594 0,'-8'5'52'0,"4"-3"19"15,4-2-25-15,0 0-2 16,14-2-34-16,3-6-7 16,8-2-1-16,3 1-2 15,3-3 0-15,-3 0-102 16,-4-3-220-16</inkml:trace>
  <inkml:trace contextRef="#ctx0" brushRef="#br0" timeOffset="266986.4112">2240 10208 609 0,'0'0'43'0,"9"-2"-4"16,12-5-18-16,9-1 10 16,13-1-3-16,11-2-14 15,8 1-5-15,8 0-4 0,3-2 2 16,1 2-3-16,-2-2-4 16,-3 4 2-16,-7-2 1 15,-5 3-5-15,-12 1 3 16,-4 1-1-16,-14 4-3 0,-11 1-59 15,-8 0-95-15,-8 1-204 16</inkml:trace>
  <inkml:trace contextRef="#ctx0" brushRef="#br0" timeOffset="267423.8814">2432 10424 299 0,'-13'0'394'15,"5"-1"-390"-15,4-5 29 0,4 1 4 16,5 2-30-16,6 3-2 15,5 0 3-15,4 5-3 16,1 6 0-16,0 5 1 16,-3 3-1-16,-1 5-2 15,-6 2 1-15,-3 0-3 16,-7 2 2-16,-1 0-2 16,-2-2 2-16,-9-2-3 0,-1-4 3 15,-5-4 0-15,3-8-3 16,-1-6 4-16,4-2 0 15,0-10 3-15,6-10-4 16,3-3 9-16,2-2-13 0,0 0-2 16,11 1 0-16,3 4 3 15,3 4-25-15,1 4-45 16,0 2-34-16,0 2-71 16</inkml:trace>
  <inkml:trace contextRef="#ctx0" brushRef="#br0" timeOffset="268033.1947">2795 10387 605 0,'-10'9'53'16,"-1"1"-57"-16,-1 8 36 16,1 3-4-16,3 4 0 15,4 0-16-15,2 2-2 0,2-3-2 16,2 0-5-16,6-3-1 15,2-6 0-15,-1-5 0 16,1-5-2-16,-1-5 2 16,-1-5 1-16,2-8 3 15,-3-2-3-15,3-4-2 0,-3-1 0 16,0 3 1-16,-1 4-1 16,0 4 0-16,-3 4 0 15,-1 5-2-15,1 0-3 16,-1 5 1-16,3 4 1 15,0 3 3-15,3 0 0 16,0 0-2-16,2 2 2 0,0-5-1 16,3-2 0-16,-3-4 1 15,1-3-1-15,1 0 1 16,0-9 2-16,-1-1-2 16,-2-6 2-16,1-1-1 0,-6-3 13 15,-2-1 15-15,-2-2-8 16,0 2-5-16,-3-1-1 15,-4 7-7-15,1 1-6 16,1 7-4-16,-1 6 0 16,4 1-4-16,1 4-27 15,1 6-27-15,0 3-40 16,0 0-128-16</inkml:trace>
  <inkml:trace contextRef="#ctx0" brushRef="#br0" timeOffset="268251.9791">3083 10612 723 0,'-6'16'91'0,"2"-2"-62"16,2 3 20-16,2 6-24 0,0 1-9 15,2 4-11-15,4 3-1 16,-2 2-2-16,0 0-2 15,-4-1-34-15,0-10-94 16,0-7-362-16</inkml:trace>
  <inkml:trace contextRef="#ctx0" brushRef="#br0" timeOffset="268908.1676">3515 10011 676 0,'-8'1'8'16,"7"-1"7"-16,1 0 24 15,13-6-33-15,9 1-4 16,5-2-2-16,2 1 0 0,3-1 0 16,0 2 0-16,-3 2-67 15,-9 3-110-15</inkml:trace>
  <inkml:trace contextRef="#ctx0" brushRef="#br0" timeOffset="269048.7581">3656 10099 314 0,'-12'10'318'15,"4"-5"-246"-15,6-3 14 16,2-2-45-16,7 0-20 16,10-7-15-16,6-2-1 15,6-1-4-15,4-4 1 16,3 1-12-16,-3-3-170 0</inkml:trace>
  <inkml:trace contextRef="#ctx0" brushRef="#br0" timeOffset="269801.0513">4943 9544 632 0,'-10'-13'22'16,"-7"1"28"-16,-1 4-1 15,-5 3-17-15,-4 3-13 16,-2 2-13-16,-6 2-1 16,2 6-4-16,1 5-1 0,2 0 1 15,5 4-1-15,4-1-1 16,7 1 1-16,7-2-2 16,4 1 0-16,3-4 1 15,14-1-2-15,6-3 3 16,9-2 3-16,2-2-3 15,7-1 2-15,-2-1-1 0,-6 1-1 16,-4 0 0-16,-8 4 1 16,-11 2-1-16,-7 3 0 15,-5 5-1-15,-12 2 2 16,-8 3 0-16,-4 2-2 16,-3 1 1-16,-1 1-1 15,3-2 2-15,2 0-1 0,4-4 1 16,5-4-2-16,7-3 2 15,9-4 1-15,3-4 3 16,14-5-2-16,12 0 1 16,11-2-1-16,5-7 0 0,9-3-2 15,3-1-2-15,0-2 3 16,-5 2-4-16,-3 2-38 16,-10 2-77-16,-11 1-157 15</inkml:trace>
  <inkml:trace contextRef="#ctx0" brushRef="#br0" timeOffset="270508.6786">4505 10250 704 0,'-2'-10'-1'0,"2"2"1"15,0 4 2-15,3 3 1 16,5 1-4-16,1 1 3 16,3 8 4-16,-2 4 1 15,0 4-2-15,-3 4 8 16,-4 6-6-16,-3 0-3 0,0 1-1 16,-5-1-3-16,-3-3 2 15,1-4-1-15,0-10 1 16,1-6 1-16,4-4 7 15,2-11 18-15,0-9-20 0,6-5-2 16,5-2 5-16,1 0-6 16,1 0-3-16,2 6 1 15,-3 5 0-15,0 5-2 16,-4 5 1-16,2 6-1 16,-3 2-1-16,-1 10 0 0,0 4 1 15,1 5-1-15,2 0 3 16,-1 4-1-16,2-2-1 15,2-3 0-15,1-1-13 16,2-10-74-16,2-8-78 16,-1-2-153-16</inkml:trace>
  <inkml:trace contextRef="#ctx0" brushRef="#br0" timeOffset="270696.1712">4797 10238 387 0,'-10'2'260'0,"1"-2"-234"16,9 0 46-16,1-3-24 15,13-4-32-15,7 0-15 16,1-2 0-16,3 3-2 16,0 1 0-16,-2 4-30 0,-7 1-96 15,-4 0-83-15</inkml:trace>
  <inkml:trace contextRef="#ctx0" brushRef="#br0" timeOffset="270836.7684">4853 10373 547 0,'-1'2'82'0,"1"-2"-6"16,4-5-11-16,8-4-58 16,5-2-5-16,3-2-2 15,4 1 0-15,2 0-7 16,-2 1-97-16,-3 0-126 15</inkml:trace>
  <inkml:trace contextRef="#ctx0" brushRef="#br0" timeOffset="271024.2949">5123 10178 689 0,'-6'-1'87'15,"3"1"-5"-15,-3 0-54 16,3 12-21-16,3 3-4 15,0 6 1-15,0 1-2 16,6 4-1-16,0 1 0 0,0-2 0 16,-2-2-6-16,0-5-48 15,-1-9-114-15,-3-9-414 16</inkml:trace>
  <inkml:trace contextRef="#ctx0" brushRef="#br0" timeOffset="271772.3506">4736 9168 655 0,'-3'-5'21'16,"0"1"20"-16,1 4-15 16,0 4 4-16,0 11-31 15,0 4-1-15,-1 6 3 16,1 2-2-16,-2 1 1 16,3-2-1-16,0-5 2 15,1-5-1-15,0-6 1 0,0-5 1 16,0-5 5-16,0-1 12 15,0-11 16-15,0-4-28 16,0-5-8-16,1-3 3 16,4-1-2-16,-1 0 1 0,1 1 0 15,0 3-3-15,0 5 4 16,1 5-3-16,2 5 0 16,-3 5 0-16,4 1-3 15,0 7 1-15,2 7 2 16,2 6-1-16,1 4 2 15,-1 2 1-15,2 2-2 0,-1-5-1 16,1 1 4-16,2-6-4 16,-3-4 4-16,3-7-2 15,-2-3 0-15,-3-4 1 16,3-2 5-16,-4-11 6 16,-1-3 2-16,-2-8 1 0,-3-3-3 15,-2-6 13-15,-3 0-12 16,0-2-5-16,-1 1 0 15,-4 5-4-15,0 5-3 16,1 7-1-16,2 6 0 16,0 8-1-16,2 3-44 0,2 0-125 15,7 0-501-15</inkml:trace>
  <inkml:trace contextRef="#ctx0" brushRef="#br0" timeOffset="278756.5282">5782 9251 451 0,'-5'-13'21'0,"0"2"9"16,0 0 24-16,1 1 4 15,0 2-21-15,1 2-2 0,0 1 0 16,0 4-7-16,1 1-15 16,-2 6-12-16,-2 9-4 15,-2 10 3-15,1 8 4 16,-4 11 3-16,1 13 5 16,-3 15 3-16,-1 6 1 15,0 11-4-15,3 5-8 0,2-1-1 16,0-5 0-16,9-11-2 15,3-10 0-15,12-15-1 16,5-14-2-16,8-6-27 16,2-15-44-16,1-10-65 15,-1-7-269-15</inkml:trace>
  <inkml:trace contextRef="#ctx0" brushRef="#br0" timeOffset="279319.0231">6077 9374 575 0,'-3'-13'6'0,"-1"3"20"16,0 3 18-16,1 5 1 15,1 2 4-15,-4 0-8 0,-2 9-26 16,2 9-14-16,-3 6-1 15,0 9 5-15,0 9 0 16,-1 9 2-16,1 9-1 0,-2 4-4 16,5 1 1-16,1 1-2 15,2-9 2-15,3-6-7 16,3-11-13-16,8-10-8 16,4-9-15-16,6-12-27 15,2-7-64-15,1-1-162 16</inkml:trace>
  <inkml:trace contextRef="#ctx0" brushRef="#br0" timeOffset="279928.3337">6314 9554 526 0,'1'-14'13'0,"-1"5"37"0,0 3 0 15,0 3-5-15,0 3-24 16,0 0 0-16,0 9-19 16,-1 4-3-16,-2 6 1 15,2 4 1-15,-4 1 0 16,2 2 0-16,3-1 0 0,0-2-1 15,0-4-1-15,0-4-1 16,2-6-3-16,4-5 2 16,-1-4 3-16,2 0 2 15,-1-10 2-15,4-3-4 16,-1-1 2-16,1-1 0 16,-2 1-1-16,0 2-1 0,-3 3 1 15,0 3-1-15,-3 5 1 16,-1 1-4-16,-1 0-1 15,2 6 4-15,-1 2 0 16,2 3 0-16,0-1 0 0,3 1 0 16,5-2 0-16,-1-1 1 15,4-2-2-15,1-4 1 16,2-2 0-16,0 0 0 16,-4-4 1-16,3-6 0 15,-5-1 0-15,-2-4 0 0,-1-1 2 16,-3-3 0-16,-1-1 22 15,-4-2 0-15,0 0-5 16,0-1-5-16,0 4-7 16,-2 3-6-16,0 6-1 15,-1 5-1-15,1 5-4 16,-1 0-1-16,2 7-50 0,0 4-33 16,0 3-87-16</inkml:trace>
  <inkml:trace contextRef="#ctx0" brushRef="#br0" timeOffset="280320.5456">6620 9806 423 0,'0'10'6'0,"0"1"46"16,-2 0-16-16,2 4-5 16,0-2-21-16,0 2-1 15,0-2 1-15,0-3-4 16,0 2-2-16,2-3-1 0,1-3 1 16,1-1-3-16,4-4 1 15,-2-1 11-15,3-1 10 16,3-9 1-16,0 0-9 0,1-6-3 15,0-2-6-15,-2-1-1 16,-3 0 13-16,-5 1 13 16,-3 3 2-16,0 3-2 15,-9 5 5-15,-6 3-12 16,-1 4-11-16,-2 0-11 0,-2 10-2 16,2-2-1-16,3 1-66 15,0-4-148-15</inkml:trace>
  <inkml:trace contextRef="#ctx0" brushRef="#br0" timeOffset="281054.8326">6801 9578 583 0,'-4'0'51'0,"3"0"17"16,1-2-13-16,7-1-24 16,9-1-19-16,2 0-2 15,5-2-5-15,4 4-3 16,2-3-1-16,-1-1-1 15,-3 0 1-15,0 1-2 0,-6 0-14 16,-6 0-50-16,-6-1-6 16,-6 1 5-16,-1 0 3 15,-3-1 33-15,-10-1 19 16,1 1 7-16,-3-2 4 16,-2 2 8-16,5-5 44 15,0 5 23-15,3 0-14 0,3 2-3 16,1 2-16-16,4 2-14 15,1 0-16-15,0 6-10 16,0 6-4-16,0 7 2 16,3 8 1-16,0 5-1 0,-2 4 0 15,1 0 1-15,1 1-1 16,1-5-57-16,1-9-92 16,3-9-80-16</inkml:trace>
  <inkml:trace contextRef="#ctx0" brushRef="#br0" timeOffset="281585.752">7229 9415 643 0,'-3'-5'44'0,"-2"0"28"0,1 5-19 15,2 0-34-15,2 2-9 16,0 6-10-16,1 3 0 15,4 3 0-15,2 1 1 16,-1 1-1-16,-1 2 1 16,-1-6-2-16,-3 2 2 15,2-4-1-15,-2-5 0 0,-1-2 1 16,2-3 0-16,1 0-1 16,2-5 5-16,0-5-4 15,0-2-1-15,-1 0 2 16,1-2-1-16,-3 2-1 15,1 2 2-15,-3 4-3 0,0 1 2 16,0 5 1-16,0 0-7 16,0 8 3-16,0 5 1 15,0 2 0-15,0 3 0 16,0 0 2-16,7-3-3 16,3-1 1-16,3-7-1 15,0-3 0-15,2-4 2 0,0 0-1 16,0-10 3-16,-2-5 0 15,1 0-1-15,-5-3 1 16,-1-3-1-16,-4 1 2 16,-2 0 7-16,-2-1 16 0,0 1-7 15,-6 2-5-15,-1 6-10 16,0 0-3-16,1 6-1 16,1 5-1-16,3 1-2 15,0 5-22-15,1 6-30 16,1 4-38-16,0 0-131 0</inkml:trace>
  <inkml:trace contextRef="#ctx0" brushRef="#br0" timeOffset="281773.2571">7453 9576 479 0,'0'6'141'16,"0"2"-101"-16,1 2 23 15,1 1-5-15,0 5-22 16,2 3-28-16,0 0-3 0,-4 4-3 16,0-2-1-16,0 0-1 15,0-6-99-15,-5-5-241 16</inkml:trace>
  <inkml:trace contextRef="#ctx0" brushRef="#br0" timeOffset="282476.3197">7691 9378 491 0,'-3'-3'40'16,"2"-3"50"-16,1-4-35 0,0 2-5 15,5-1-25-15,4 0-8 16,-1 4-9-16,0 3-6 15,0 2-1-15,0 2-3 16,-3 9-2-16,-2 6 4 0,0 2 0 16,-2 1 1-16,-1 0 0 15,0-1-2-15,0-4 2 16,0-4 1-16,3-6-2 16,0-2 1-16,0-3 1 15,1-3 6-15,4-6 8 0,-2-7-7 16,3-5-3-16,3-3 7 15,-5-2-1-15,3-3-1 16,-5 2 1-16,0 2-1 16,-3 6 3-16,-2 3-1 15,0 9-5-15,-2 6 1 16,-1 1-6-16,-3 10-4 16,0 7-1-16,4 5 1 0,1 4 0 15,1 2 2-15,0 3-5 16,8-3-34-16,2-1-31 15,2-5-76-15,3-4-139 0</inkml:trace>
  <inkml:trace contextRef="#ctx0" brushRef="#br0" timeOffset="282835.6676">7928 9513 282 0,'0'0'411'0,"0"-3"-340"15,0-1 11-15,0 2-49 16,0 2-14-16,6 0-17 15,-2 5 1-15,1 4-1 16,0 3-3-16,0 2 2 16,-3 1 1-16,1-1-1 15,0-2 0-15,-2-4-1 16,1-3 0-16,-2-5 2 0,0 0 0 16,5-5 2-16,-1-7 0 15,0-2-4-15,3-2 0 16,2-4 1-16,-1 4-2 15,1-1 1-15,0 6-1 0,-1 3 1 16,-3 5-1-16,-1 3-1 16,-1 0-1-16,-2 7 1 15,0 6 1-15,3 6 1 16,-2 2 1-16,2 2-2 16,1 0 2-16,2-2-1 0,2 0-8 15,0-8-42-15,-1-4-42 16,4-4-32-16,-1-5-57 15</inkml:trace>
  <inkml:trace contextRef="#ctx0" brushRef="#br0" timeOffset="283163.7633">8096 9074 720 0,'0'-10'13'0,"0"4"23"15,10 0-16-15,7 6 14 16,5 0-10-16,2 8-9 16,2 13-4-16,1 3-3 0,-2 10 2 15,-3 9-2-15,-6 9-3 16,-8 2 0-16,-4 8-3 15,-4 3 0-15,-12-1 0 16,-3-5-3-16,0-4 5 16,-3-7-4-16,3-6-17 0,0-7-12 15,2-8-12-15,1-9-37 16,-1-9-134-16</inkml:trace>
  <inkml:trace contextRef="#ctx0" brushRef="#br0" timeOffset="284448.6466">8513 9381 433 0,'-10'0'147'15,"2"0"-64"-15,2 0-17 16,3 0-13-16,3 0-21 0,0 0-17 16,8 0-12-16,8 0-3 15,6 0 4-15,4 0-3 16,8 0 0-16,3-2 0 16,0-2-37-16,1-5-84 15,0-1-101-15</inkml:trace>
  <inkml:trace contextRef="#ctx0" brushRef="#br0" timeOffset="284917.3841">8852 9166 596 0,'-3'-7'5'15,"2"-3"31"-15,1 5 10 16,0 5-3-16,0 0-8 15,6 0-34-15,3 9-3 0,0 3 2 16,4 0 0-16,2 3 1 16,-1-3-2-16,2 0 2 15,-1-4-1-15,0-1 1 16,-1-4 0-16,-1-3-1 16,-4 0 2-16,0-5 0 15,-4-5 2-15,-1-3-3 0,-4 0 3 16,0-3 6-16,0 0 17 15,-3-1-2-15,-1 6-5 16,0 0-7-16,1 4-5 16,2 5-3-16,1 2-2 0,0 2-8 15,0 10 2-15,4 5 3 16,1 7-1-16,1 6 1 16,-3 6 0-16,-2 1-1 15,-1 1 2-15,0-1 0 16,0-3-1-16,-4-6 1 15,-2-6 0-15,0-5 3 0,-2-6 3 16,1-4-4-16,1-1 0 16,3-6 0-16,1 0-2 15,2 0-17-15,0-8-47 16,0 1-110-16,4 0-328 16</inkml:trace>
  <inkml:trace contextRef="#ctx0" brushRef="#br0" timeOffset="285498.4865">9076 9531 15 0,'-3'-4'670'16,"1"-5"-627"-16,2 0 25 15,0 1-34-15,0 1 0 16,6 2-24-16,-1 2-6 0,0 3-1 15,0 0-4-15,0 3 1 16,0 4-1-16,1 3 0 16,-1 3 2-16,-2 2-2 15,-1 2 1-15,-2-1 0 16,0-1 0-16,0 1-1 16,0-3 3-16,0-2-2 0,0-4 1 15,0-2-2-15,0-3 0 16,0-2 0-16,1-7 4 15,2-4-1-15,2-5 0 16,1-5-1-16,0-1 0 16,-1-1 5-16,3 2 15 0,-1 4-5 15,1 3-7-15,1 7-7 16,-3 6 2-16,3 1-4 16,0 3-1-16,-1 10 2 15,-1 2 1-15,1 5-3 16,-1-1 1-16,0 2 0 15,1-3-1-15,-2-3-27 0,-1-4-21 16,-1-4-70-16,0-7-99 16</inkml:trace>
  <inkml:trace contextRef="#ctx0" brushRef="#br0" timeOffset="285842.2147">9164 8961 665 0,'0'-22'25'0,"0"5"26"16,6 2-15-16,8 6 15 15,6 7-17-15,4 2-12 16,5 11-7-16,4 13 1 0,2 9-2 15,0 12-8-15,-1 13 3 16,-8 12-4-16,-6 5-3 16,-10 4 4-16,-10 4-5 15,-4-2 0-15,-17-2 1 16,-5-5-2-16,-4-6 0 0,-1-7-8 16,1-11-3-16,6-8-7 15,3-12-5-15,6-11-11 16,3-14-47-16,8-5-242 15</inkml:trace>
  <inkml:trace contextRef="#ctx0" brushRef="#br0" timeOffset="293147.5156">9707 9096 445 0,'-9'-6'25'15,"1"0"33"-15,1 3 4 16,4-3-14-16,3 3-18 16,0 0-10-16,9 1-10 15,4 1-7-15,2 1 1 0,1 0 0 16,1 3-1-16,1 9-3 16,-6 3 1-16,-4 3 0 15,-7 5-4-15,-1 2 4 16,-6 0 2-16,-7 2 1 15,-1-1-3-15,-1-4 1 0,2-4-2 16,1-2 2-16,5-7 7 16,2-1 6-16,5-8-7 15,0 0 1-15,10-9 13 16,5-7-3-16,4-5-13 16,2-3 1-16,2-5-1 15,-1-2-3-15,-5 1 1 0,0-2 0 16,-4-1 2-16,-5 5 5 15,-4 1 1-15,-2 5-2 16,-2 5-2-16,0 5 1 16,-3 6-1-16,-3 6-1 15,2 0-7-15,-1 11 0 16,-1 6-1-16,3 6-1 0,0 2 5 16,0 4-5-16,3 0 4 15,0 2-3-15,0-4 0 16,3 3 1-16,3-3 1 15,4-3-2-15,1-2 1 0,1-2-13 16,1-5-23-16,4-1-39 16,-2-7-82-16,2-3-146 31</inkml:trace>
  <inkml:trace contextRef="#ctx0" brushRef="#br0" timeOffset="293584.9796">10001 9333 582 0,'-2'0'59'0,"0"0"26"16,2 0-37-16,0 0-18 15,5 0-24-15,3 4-3 16,-3 3 3-16,1 1-3 16,1 4 1-16,-3 1-2 15,-2 0 0-15,-1-1-1 0,-1 1 0 16,0-5 0-16,0 3 0 15,0-6 0-15,-3-1 0 16,3-4 0-16,0 0 1 16,0 0 4-16,0-8-3 15,4-4 0-15,1-1 2 0,5-4 5 16,0-1 3-16,-1-1-1 16,2-1-6-16,0 2 3 15,0 3-4-15,-2 4-1 16,2 5 2-16,-4 5-3 0,1 1-3 15,-1 6 0-15,2 6 0 16,-3 3 0-16,0 6 1 16,0 1 0-16,-2 3 2 15,-1 1 2-15,-2-2-4 16,-1-1 1-16,1-3-2 16,2-5 0-16,-2-6 1 15,1-1-9-15,0-5-30 0,0-3-71 16,-2-4-334-16</inkml:trace>
  <inkml:trace contextRef="#ctx0" brushRef="#br0" timeOffset="304162.2434">15446 5482 515 0,'-10'-8'60'0,"-1"0"-17"0,1 2 34 15,5 1-34-15,2 0-13 16,3 3-3-16,0 1-5 16,8-1-17-16,7 2-5 15,6 0-1-15,8 3 2 16,3 4 0-16,3 3 1 0,0 6 0 15,0 1-2-15,-6 7 3 16,-7 3-2-16,-6 5 0 16,-8 1 0-16,-6-1 2 15,-2 0-2-15,-13-4 2 16,-1-4-2-16,-5-5 1 0,-3-4 2 16,-2-5 2-16,1-5-1 15,2-5 6-15,3-3 3 16,5-13 2-16,4-3-1 15,9-5-11-15,2-4-5 16,11 0 1-16,4 0-3 0,4 2 1 16,2 5-2-16,3 2-21 15,0 3-19-15,-4 3-60 16,0 0-81-16</inkml:trace>
  <inkml:trace contextRef="#ctx0" brushRef="#br0" timeOffset="304521.5938">15662 5264 637 0,'0'-14'4'0,"0"4"21"16,9 0 8-16,0 2 2 15,3 5-18-15,0 3-13 16,0 0 0-16,-3 5 4 0,0 6-6 16,-2 4-3-16,-5 2 2 15,-2 4 0-15,0 1 0 16,0-1-1-16,-7-3 0 16,-1-1 1-16,2-3 0 15,1-5 2-15,4-2-2 16,1-4 3-16,3-3 1 0,8-3 11 15,8-5-3-15,4-1-10 16,6-1-2-16,1 0-1 16,4 2-15-16,0 2-133 15,-2-1-281-15</inkml:trace>
  <inkml:trace contextRef="#ctx0" brushRef="#br0" timeOffset="304974.7004">16019 5559 614 0,'0'-5'41'0,"1"2"-7"0,1 3-4 16,2 0-3-16,0 7-8 15,1 5-9-15,-3 5 7 16,2 5-6-16,-2 2-6 16,-2 3-2-16,0-2-1 15,0 1-1-15,-4-2-13 0,0-8-64 16,0-6-28-16,3-7-109 15</inkml:trace>
  <inkml:trace contextRef="#ctx0" brushRef="#br0" timeOffset="305178.696">16059 5499 357 0,'-7'-13'272'0,"3"1"-241"16,4 1 13-16,0 3-21 15,13 1-8-15,7 0-4 0,4 4-4 16,5-3-5-16,2 6-1 16,-3 0 0-16,-1 0-2 15,-11 3-18-15,-7 6-85 16,-9 2-21-16,-4 2 1 16,-12 2-10-16,-7 0-75 0</inkml:trace>
  <inkml:trace contextRef="#ctx0" brushRef="#br0" timeOffset="305319.3359">16086 5579 358 0,'0'2'45'0,"9"-2"28"0,8 0-4 16,1 0-9-16,6-5-4 15,0 0-24-15,1 2-24 16,3 1-6-16,-5 0-1 16,-1 2-2-16,-7 0-66 15,-6 7-110-15</inkml:trace>
  <inkml:trace contextRef="#ctx0" brushRef="#br0" timeOffset="305459.9435">16097 5763 543 0,'2'0'55'16,"16"-2"-29"-16,10-3-15 15,7-2-1-15,7 2-9 16,4-1-2-16,-4 0-217 15</inkml:trace>
  <inkml:trace contextRef="#ctx0" brushRef="#br0" timeOffset="305881.779">15413 5976 561 0,'-18'0'22'0,"3"0"1"15,3 0 19-15,3 0-30 16,4 0 23-16,5 0 12 0,5 0-1 16,19-2-20-16,13-2-4 15,16-1 0-15,17-2-14 16,15-1 2-16,17-2-4 16,13 0-2-16,6-2-1 15,7 1-1-15,-2 0-1 0,-8 1 2 16,-12-2-5-16,-17 3 4 15,-21-1-8-15,-22 3-32 16,-22 0-29-16,-21 0-43 16,-10-1-95-16</inkml:trace>
  <inkml:trace contextRef="#ctx0" brushRef="#br0" timeOffset="306525.8716">15431 6240 622 0,'0'-8'12'0,"1"-1"15"15,7 4-9-15,2 0-11 16,5 5-3-16,5 0-1 15,3 5 4-15,7 7-1 16,1 4 3-16,2 7 2 0,-2 2-5 16,-4 6-2-16,-6 3-2 15,-5 0-1-15,-11-1 0 16,-5-2 2-16,-5-4-3 16,-12-8 3-16,-3-8-1 0,-2-3 2 15,-2-8 3-15,3-1 10 16,1-15 13-16,5-3-2 15,7-3-14-15,5-4-9 16,3 1-4-16,10 2-5 16,10 2 1-16,5 2-3 0,6 5-26 15,3 3-62-15,1 1-104 16</inkml:trace>
  <inkml:trace contextRef="#ctx0" brushRef="#br0" timeOffset="307119.5871">16006 6237 688 0,'0'-6'20'16,"0"3"24"-16,-4 3-4 0,-1 4-29 15,-2 10-9-15,1 4-2 16,2 3 3-16,-1 3-3 16,5 1 2-16,0-1-2 15,0-1 1-15,2-6 1 16,3-4-1-16,2-4 0 0,1-6 0 15,1-3 2-15,2-6 3 16,1-3-4-16,3-6-1 16,-4 3-1-16,0-1 1 15,-1 0-1-15,-3 5 2 0,-4 0-2 16,-1 5 0-16,-2 3-3 16,0 0-2-16,0 9 0 15,0 1 4-15,0 3 1 16,0-2 0-16,6 2 1 15,3-3-1-15,2-1 2 16,7-5-2-16,1-2-1 16,2-2 4-16,1-2-3 0,4-5 1 15,-5-8 1-15,-1 0-1 16,-4-4 0-16,-6-4 3 16,-2-1 0-16,-8 0 11 15,0 0-3-15,-6 0-2 16,-5 5 1-16,2 4-7 0,-4 7-6 15,4 5 0-15,1 3-42 16,3 0-93-16</inkml:trace>
  <inkml:trace contextRef="#ctx0" brushRef="#br0" timeOffset="308121.7659">16444 6611 616 0,'0'-4'35'0,"-2"-1"20"16,-4 3-11-16,-2 2-23 15,-3 0-7-15,0 8-7 16,0 5-6-16,1 2 0 16,0 5 2-16,2 2-3 0,3 2 2 15,2-1-3-15,3-4 2 16,0-2-1-16,5-4 0 15,6-6 0-15,4-5 2 16,3-2 0-16,4-7 1 16,2-8-1-16,0-2-1 15,-3-2 0-15,-3-1-1 0,-3-1 4 16,-8 3 11-16,-7 0 3 16,0 5-2-16,-10 1-5 15,-7 2-8-15,0 6 1 16,1 2-4-16,0 2 0 15,5 0 0-15,1 0-31 16,8 0-58-16,2 0-146 0</inkml:trace>
  <inkml:trace contextRef="#ctx0" brushRef="#br0" timeOffset="308548.7113">16484 6141 534 0,'-5'-6'35'16,"4"-2"26"-16,1 1-11 15,0 1-22-15,3 1 4 16,3 3-21-16,2 0-7 0,2 2-2 16,-1 2-3-16,-2 5-2 15,-2 5 3-15,2 0-2 16,-5 2 3-16,2 0-2 16,-2-1 2-16,-2 0-1 15,0-2 0-15,-3 1 0 0,-2-2 1 16,-3-4 2-16,3 0-2 15,0-3 3-15,5-3 5 16,0 0 20-16,13-3-6 16,6-6-20-16,8 0-2 15,9-2 1-15,3 3-3 0,6-1 2 16,-6 1-13-16,-1-1-181 16</inkml:trace>
  <inkml:trace contextRef="#ctx0" brushRef="#br0" timeOffset="311425.1066">17224 5748 496 0,'-14'0'136'0,"4"-3"-110"0,5-2 27 16,5 1-20-16,9 0-8 16,12 0-26-16,9-1 1 15,3 5-1-15,7-2 1 0,-5 2-4 0,0 0-92 32,-10 0-92-32</inkml:trace>
  <inkml:trace contextRef="#ctx0" brushRef="#br0" timeOffset="311581.3344">17249 5851 521 0,'-24'8'107'0,"8"-7"-60"0,7 2 6 0,9-3-28 15,4 0-1-15,18 0-23 16,11 0 4-16,8 0-3 16,11-5 0-16,4-2-26 31,-2-5-152-31</inkml:trace>
  <inkml:trace contextRef="#ctx0" brushRef="#br0" timeOffset="312366.039">18712 5489 506 0,'1'-5'55'0,"-1"-1"25"0,-3 0-20 16,-7 0-33-16,-7 4-12 0,-3 1-12 15,-4 0-2-15,-3 1-2 16,-5 0 2-16,-3 0-2 15,0 3 1-15,0 3 1 16,3 1-1-16,2-2-1 16,6 2 1-16,6 2 0 0,9-2-1 31,5 3-1-31,4-1-2 16,15 3 0-16,9-2 8 15,5 1-3-15,3-1 0 0,2 3 1 16,-3-3-2-16,-8 1-1 15,-8 1 2-15,-10 0-3 16,-5 3-1-16,-12 2-1 16,-10 0 3-16,-10-1 2 15,-1 1 1-15,-3-2 0 16,6-2 16-16,6-4 7 0,9-2-4 16,11-2-10-16,8-2-6 15,20-3-3-15,11 0 5 16,11 0-4-16,10 0-2 15,6 0 1-15,0-4-3 0,-4 0-34 16,-8 0-60-16,-10-2-91 16</inkml:trace>
  <inkml:trace contextRef="#ctx0" brushRef="#br0" timeOffset="313194.2576">19199 5450 609 0,'-3'-6'44'0,"3"-3"11"16,0 2-2-16,0 2-9 0,0 2-11 15,0 0-13-15,0 3-9 16,0 0-6-16,0 11-7 16,3 2 0-16,-2 6 4 15,0 5 1-15,0 4 2 16,3 3-1-16,0 2-2 16,3-2-1-16,2 3 1 0,-3-4 0 15,-3-2-22-15,-3-4-140 16</inkml:trace>
  <inkml:trace contextRef="#ctx0" brushRef="#br0" timeOffset="314178.5539">18009 6146 555 0,'0'-14'42'16,"0"3"18"-16,0 1-17 16,6 6-31-16,3 2-8 0,2 2-7 15,-2 7 0-15,2 10-1 16,-4 6 2-16,-1 4 2 16,-3 2 0-16,-3 0 0 15,0 0 1-15,0-7 0 16,-6-4 0-16,1-6 1 0,0-4-1 15,-2-4 11-15,3-4 25 16,2-3 7-16,2-9-8 16,0-4-23-16,6-5-11 15,5-3 2-15,4-3-4 16,-1 0 1-16,4 4-1 16,-2 3-1-16,-1 7 1 0,-2 5-4 15,0 8 2-15,-6 0 0 16,0 10-2-16,-1 4 2 15,-2 6 1-15,-1 1 1 16,-2 4-1-16,0-2 2 16,1-2-1-16,0-3-1 0,5-1 3 15,0-7-2 1,3-1-3-16,4-7-42 0,3-2-55 16,1 0-105-16</inkml:trace>
  <inkml:trace contextRef="#ctx0" brushRef="#br0" timeOffset="314366.036">18362 6148 651 0,'-4'-7'32'0,"4"1"8"0,0 0 20 16,12 1-45-16,7 1-10 15,3 0-5-15,6 2 0 16,1 2 0-16,0 0 1 15,-5 0-4-15,-8 7-93 16,-7 1-68-16,-9 1-146 16</inkml:trace>
  <inkml:trace contextRef="#ctx0" brushRef="#br0" timeOffset="314506.6616">18424 6228 348 0,'-14'9'54'0,"5"-3"39"15,6 1-49-15,3-2-13 16,4-4-13-16,10 2 8 0,4-3 6 15,6 0-14-15,5 0-13 16,1-3-5-16,-1-2-56 16,-2 0-298-16</inkml:trace>
  <inkml:trace contextRef="#ctx0" brushRef="#br0" timeOffset="314709.7621">18786 6117 643 0,'2'-9'83'0,"-1"3"3"16,0 5-52-16,-1 1-8 16,0 3-22-16,0 10-9 0,0 6 5 15,0 5-1-15,-4 3 2 16,-3 2 0-16,2 2 0 16,-2-3 0-16,2-3-3 15,-1-7-59-15,5-5-92 0,1-8-453 16</inkml:trace>
  <inkml:trace contextRef="#ctx0" brushRef="#br0" timeOffset="315708.4401">18441 5023 630 0,'0'-3'38'0,"0"1"12"15,2 2-19-15,-1 9-34 16,1 8-5-16,-2 8 8 0,0 4 2 16,0 4 2-16,0 2-2 15,0-2 3-15,-2-2-2 16,-1-5-4-16,-3-8 3 15,4-4 0-15,-2-8 1 16,1-6 15-16,2 0 10 0,0-12 8 16,1-5-29-16,0-7-7 15,0-4 2-15,4-2 0 16,1-4-2-16,2 0 1 16,-1 2-1-16,1 4 0 15,-2 4-1-15,1 7 1 16,-2 6-1-16,0 5 1 0,-1 6-4 15,1 0-5-15,2 11 5 16,1 4 3-16,0 4 0 16,6 5 2-16,-3 1-1 15,1 3-1-15,1-1 3 0,0 0-4 16,0-3 2-16,0-2 1 16,0-4-3-16,0-6 3 15,-1-5-3-15,2-5 0 16,-1-2 5-16,3-5 1 15,0-7 2-15,-1-5 1 0,5-5-3 16,-3-5 2-16,-2-4 1 16,-1-6-2-16,-4-1 2 15,-1 0-3-15,-6 1-3 16,-2 8 0-16,0 7 0 16,-2 6 0-16,-6 8-1 15,1 6-4-15,1 2-71 0,1 0-175 16</inkml:trace>
  <inkml:trace contextRef="#ctx0" brushRef="#br0" timeOffset="316336.9792">20073 5513 544 0,'-13'2'151'0,"2"-9"-135"0,6 2 40 16,5 3-35-16,4-2 3 16,14 0-21-16,9 0-5 15,8 1 2-15,6 1-1 0,2 1 1 16,-1 1-76-16,-7-1-134 15</inkml:trace>
  <inkml:trace contextRef="#ctx0" brushRef="#br0" timeOffset="316493.2157">20101 5600 597 0,'-5'5'30'15,"8"-4"-1"-15,15-1-14 16,13 0 16-16,9 0-13 15,12-1-15-15,8-4-3 16,3-7-129-16</inkml:trace>
  <inkml:trace contextRef="#ctx0" brushRef="#br0" timeOffset="317055.681">20877 5423 683 0,'-10'-1'30'16,"1"1"-16"-16,4 0-2 16,3 4-10-16,0 8 0 0,2 3 2 15,0 6 0-15,0 0 0 16,0 3-2-16,-1-2 1 16,-3 0-1-16,-1-4 0 15,-1-4 1-15,-1-6-1 16,2-2 1-16,0-6 5 15,0 0 4-15,4-11 2 16,1-4 0-16,0-5-8 0,4-3 1 16,6-2 5-16,0-4-2 15,4-2-3-15,-1 0 1 16,1 4-2-16,-2 5-4 16,-2 3-2-16,-4 8 0 0,0 8-1 15,-5 3-2-15,-1 6-7 16,2 9 7-16,-2 4 2 15,0 5 1-15,3 2 0 16,0 2 0-16,2 0 0 16,2-1 0-16,2-3 0 0,2 0-1 15,3-4 2-15,2-3-3 16,0-5 2-16,3-5 0 16,2-5 0-16,1-2 3 15,-2-5 1-15,0-9-2 16,1-3 2-16,-4-5-2 15,0-3 0-15,-4-2 4 0,-3-5 5 16,0-3 0-16,-6 0 0 16,-1 3-4-16,-3 3 3 15,0 6-1-15,-2 6-6 16,-3 7-3-16,-6 6-5 16,2 1-57-16,1 3-92 0</inkml:trace>
  <inkml:trace contextRef="#ctx0" brushRef="#br0" timeOffset="321151.0793">12961 7273 303 0,'-8'-10'212'0,"-1"-1"-170"16,2 0 30-16,2 3-34 15,1 0-17-15,4 3 4 16,0 2 6-16,1 1-16 16,8 2-15-16,5 0-2 15,3 2 1-15,3 8 2 16,2 4-1-16,1 5 0 0,-1 5 2 15,-4 6 2-15,0 0 1 16,-4 5-1-16,-4-1-2 16,-4-2 0-16,-2-4-1 15,-4-7 1-15,0-3-2 16,-6-4 3-16,-7-4 5 16,-1-5 8-16,-3-5-9 0,3 0-2 15,1-7 0-15,2-8 0 16,1-2-3-16,7 0 0 15,3-4-2-15,0 5-1 16,5-2 0-16,8 4-2 0,1 2-11 16,5 3-54-16,-1 1-79 15,0-2-216 1</inkml:trace>
  <inkml:trace contextRef="#ctx0" brushRef="#br0" timeOffset="321588.5501">13102 7158 535 0,'-5'-10'119'16,"5"0"-96"-16,0 1-9 15,11 2-10-15,2 3-1 16,1 3-4-16,-1 1 0 16,3 0 0-16,-2 5 0 15,-1 4 0-15,-4 0-1 0,-4 1 2 16,-2-1-1-16,-3 1 1 15,0-2 3-15,-3-3 1 16,0-1-1-16,1-1-1 16,2-1 0-16,0-2 5 15,4 0 8-15,5 0-8 16,2-2-2-16,2-1-5 0,1 3-2 16,1 0 4-16,0 0-4 15,1 0 1-15,0 0-10 16,-3 3-66-16,-1 1-145 15</inkml:trace>
  <inkml:trace contextRef="#ctx0" brushRef="#br0" timeOffset="322344.6413">13507 7341 589 0,'1'-3'59'0,"-1"1"-6"15,0 2-4-15,0 0-25 16,0 8-25-16,0 5 0 16,0 4 3-16,0 4 2 15,0 1 0-15,0 2-2 0,0 1 0 16,0-3 0-16,-1-3-1 16,-1-3-4-16,2-8-42 15,0-5-17-15,0-3-67 16,6-10-230-16</inkml:trace>
  <inkml:trace contextRef="#ctx0" brushRef="#br0" timeOffset="322500.8876">13490 7328 495 0,'-9'-12'41'0,"3"1"31"16,2 4-34-16,4-1-14 0,0 0-9 15,9 3-9-15,6 1-7 16,2 0 1-16,3 3-2 15,1 1 2-15,1 0 0 16,-4 4-2-16,-1 1-146 16</inkml:trace>
  <inkml:trace contextRef="#ctx0" brushRef="#br0" timeOffset="322672.7361">13556 7382 507 0,'0'0'46'15,"4"0"-4"-15,10-5-27 0,5-1 22 16,3 0-11-16,0 1-16 16,2 1-6-16,-2 3-3 15,-2 1-1-15,-6 0-1 16,-6 2-58-16,-6 6-180 0</inkml:trace>
  <inkml:trace contextRef="#ctx0" brushRef="#br0" timeOffset="322860.236">13467 7569 508 0,'-2'0'14'16,"2"0"45"-16,8 0-8 16,9-4-38-16,10-3 7 15,3-1-6-15,9 2-7 16,1-3-6-16,-3 3-1 15,-5 0-9-15,-5-1-188 0</inkml:trace>
  <inkml:trace contextRef="#ctx0" brushRef="#br0" timeOffset="323189.474">12995 7695 577 0,'-18'5'56'16,"6"-5"-29"-16,10 0 16 15,4 0 15-15,22-2-18 0,10-3-35 16,17 0 6-16,18-4 3 15,16-1-1-15,8-2-4 16,5 2-2-16,6-3-3 16,-3 2-4-16,-8 1 1 15,-7 1 1 1,-13 1-3-16,-14 1 1 0,-18 3-19 0,-12 1-34 16,-16 2-55-16,-13 1-66 15</inkml:trace>
  <inkml:trace contextRef="#ctx0" brushRef="#br0" timeOffset="324111.2956">13469 7947 592 0,'-12'-6'28'16,"6"-1"16"-16,0 2-8 0,6 0-4 16,0 1-10-16,8 4-19 15,4 0-3-15,4 0-1 16,3 3-2-16,3 8 3 16,-2 2-1-16,0 3 1 15,-3 4 1-15,-3 4-2 0,-6 3 0 16,-7 0 1-16,-1 1-1 15,-2-4 1-15,-8-1 2 16,-2-4-2-16,-2-8 1 16,0-2 1-16,0-6-1 15,2-3 6-15,2-3 10 16,4-9 4-16,5-6-8 0,1-2-9 16,1-2-2-16,9-1-1 15,1 3-2-15,6 1-1 16,-1 6-19-16,2 1-56 15,0 3-63-15,-1 0-285 16</inkml:trace>
  <inkml:trace contextRef="#ctx0" brushRef="#br0" timeOffset="324631.3011">13737 7938 537 0,'0'-4'95'0,"0"2"-64"16,0 0 36-16,0 2-29 0,0 4-25 16,-3 7-11-16,2 2 0 15,0 2 2-15,1 2-1 16,0 0-1-16,0 0 0 16,0-4-1-16,4 0 0 15,-1-5 0-15,1-2-1 0,2-3 1 16,2-3-1-16,-2 0 4 15,2-7-3-15,-1-3 1 16,0-3-2-16,0 1 0 16,-3-2 3-16,0 4-2 15,-1 1 1-15,-3 3-3 16,0 5 3-16,0 1-4 0,0 1-3 16,0 8 3-16,2 3 2 15,3 2-3-15,-1 3 5 16,4 1-2-16,1 1-1 15,1-5 2-15,2 0-2 16,0-4 0-16,0-5 0 0,0-5 3 16,1 0-2-16,1-10 3 15,-1-6-1-15,0-1-1 16,-3-5 1-16,0-1 0 16,-5-3 10-16,-2-3 4 15,-3 4 1-15,0 2-1 0,-3 4-7 16,-2 4-7-16,-2 5 0 15,0 9-4-15,1 1-1 16,1 4-32-16,2 8-25 16,0 1-51-16,1 0-110 15</inkml:trace>
  <inkml:trace contextRef="#ctx0" brushRef="#br0" timeOffset="324975.0397">14046 8127 534 0,'0'6'24'15,"0"0"27"-15,-5 3-22 16,3 3 4-16,-1 6-11 16,-1-1 1-16,2 3 3 0,2-1-11 15,0 1-4-15,0-6-7 16,0 0-1-16,3-4-2 15,4-5 2-15,1-4 0 16,3-1 5-16,2 0 6 16,-1-8-5-16,3-4-2 15,-2-3 0-15,-2-4 2 16,-5 0 1-16,-2-1 6 0,-4 2 2 16,-3 2-2-16,-9 6-6 15,-5 8-10-15,-6 2-1 16,-4 7 1-16,-3 8-24 15,-2-1-55-15,1 1-119 0</inkml:trace>
  <inkml:trace contextRef="#ctx0" brushRef="#br0" timeOffset="325724.9853">12517 8028 133 0,'2'-4'485'16,"3"1"-448"-16,3 3-14 16,2 1-25-16,8 10 1 15,1 5 6-15,2 4 11 16,1 6 6-16,-2 4 3 0,-3 4-7 16,-5 1-7-16,-7-2-7 15,-5-1 1-15,-5-5-3 16,-7-4 0-16,-5-4 1 15,0-9-1-15,-1-4 0 16,1-4 2-16,3-2-1 0,3-9 0 16,3-7 3-16,5-5-1 15,3-5 2-15,0 1 2 16,11-1-7-16,4 2-2 16,4 3 0-16,4 6-2 15,-1 4 2-15,2 7-1 16,1 3-23-16,0 1-87 15,-1 0-106-15</inkml:trace>
  <inkml:trace contextRef="#ctx0" brushRef="#br0" timeOffset="326349.927">12937 8046 490 0,'0'-10'141'16,"0"-1"-82"-16,0 6 15 0,0 4-42 16,0 1-6-16,-2 6-25 15,0 6-2-15,1 4 0 16,-1 4 1-16,1 2 0 16,1-1 0-16,0-1 1 15,0-2-1-15,0-4 0 16,0-1 0-16,0-1-1 0,3-5 2 15,2 0 0-15,3-2-2 16,1-2 2-16,4-1-2 16,-1-2 1-16,1 0 1 15,-2 0 1-15,-1 0-2 0,-4-6 0 16,0-1 2-16,-1-1 1 16,-2-1 5-16,2-3 7 15,-3 0-3-15,-2-1-2 16,3-1-5-16,-1 2 0 15,-1 0-2-15,-1 4-2 16,1 3 1-16,-1 3-2 0,0 2-4 16,0 7-4-16,0 7 6 15,0 3 2-15,0 3 1 16,0 0-2-16,4 0 1 16,2-4 1-16,4-2-2 15,-1-7 1-15,0-4 1 0,2-3 0 16,1 0 1-16,0-6 1 15,1-8-2-15,-4-1 1 16,2-5-1-16,-5-1-1 16,1-3 3-16,-6 0-3 15,-1-3 0-15,0 3 1 0,-8 2-1 16,3 8 2-16,-1 3-2 16,0 7-5-16,-1 4 1 15,3 2-15-15,0 12-16 16,1-1-17-16,0 4-72 15,3-2-139-15</inkml:trace>
  <inkml:trace contextRef="#ctx0" brushRef="#br0" timeOffset="326584.2857">13277 8297 492 0,'0'3'290'0,"0"-1"-262"16,0 0-6-16,0 7-12 0,0 0 26 15,0 3-21-15,0 6-7 16,0 0-2-16,3 3-4 16,-2 1 1-16,-1-1-4 15,0-3-19-15,0-7-74 16,0-5-181-16</inkml:trace>
  <inkml:trace contextRef="#ctx0" brushRef="#br0" timeOffset="327053.0526">14576 7545 650 0,'-3'0'45'0,"2"-4"-30"16,1-3 36-16,0 3-33 0,4 1-8 16,5 1-10-16,3 2-1 15,5 0-2-15,2 0 4 16,1 5-2-16,-1 4-2 16,-7 2-86-16,-3 2-79 15</inkml:trace>
  <inkml:trace contextRef="#ctx0" brushRef="#br0" timeOffset="327192.972">14610 7725 634 0,'0'0'74'0,"4"0"-33"0,11-1 23 16,1-4-24 0,9-1-26-16,1 0-13 0,2 0 0 15,-1 0-5-15,-3-1-133 16</inkml:trace>
  <inkml:trace contextRef="#ctx0" brushRef="#br0" timeOffset="336627.9015">15716 7323 442 0,'3'-7'34'15,"-1"-1"31"-15,-2 7 2 16,-4-2-19-16,-5 1-25 16,-4 2-11-16,-5 0-7 0,-4 0-3 15,-3 3 3-15,-1 4 1 16,0-2 4-16,1 2 4 16,0-2 1-16,5 2-6 15,6-2-4-15,2-2-2 16,6 3 0-16,6-1-3 0,6-2-3 15,10 0 7-15,7 1-1 16,7-2-1-16,0 1-1 16,2 0-1-16,-5 0-1 15,-5 2 2-15,-5 3-2 16,-7-2 0-16,-10 5-2 16,0 2 0-16,-14 1 6 0,-6 3 6 15,-3 3 2-15,-5 0-2 16,-1-2-7-16,1 3 1 15,3-5-1-15,7 2 0 16,5-7 1-16,7 1-1 0,6-4-2 16,2-1 2-16,12-3-1 15,11-3 4-15,7-1 6 16,6 0 0-16,6-6-6 16,5-4 0-16,-1 1 0 15,-2 0-5-15,-10 0 1 16,-4 4-1-16,-12 1 0 15,-9 4-1-15,-11 0-32 0,-4 0-49 16,-13 5-32-16,-5 1-119 16</inkml:trace>
  <inkml:trace contextRef="#ctx0" brushRef="#br0" timeOffset="338771.8844">16347 7329 610 0,'-7'-9'9'16,"2"-2"23"-16,5 1 19 0,0 1-33 15,5 1-12-15,10 2-6 16,1 3-3-16,3 3 1 15,1 0-1-15,0 5-3 16,-5 7 8-16,-3 3-5 16,-6 3 4-16,-5 1-3 0,-1 1 1 15,-8 2 3-15,-6-3-2 16,2-3 1-16,-1-2 0 16,4-2 0-16,3-7-1 15,6-3 2-15,0-2 2 16,13-3 9-16,0-7 6 0,5-4-8 15,0-5-4-15,2-3-3 16,-2-2-1-16,-5-3 4 16,-2 1 8-16,-3 1 6 15,-7 3-1-15,-1 3-2 16,0 6-9-16,-3 5 2 16,-6 5-2-16,1 3-5 0,1 7-3 15,2 8-1-15,3 6-3 16,2 3 3-16,0 1-1 15,7 2 2-15,2-1 1 16,3 1-4-16,0-3 4 16,-1-1-11-16,0 0-28 15,0-3-34-15,-1-5-90 0,-3-3-237 16</inkml:trace>
  <inkml:trace contextRef="#ctx0" brushRef="#br0" timeOffset="339426.8257">16712 7601 449 0,'0'-10'206'0,"0"0"-172"0,6-2 36 16,0 2-54-16,3 4-7 15,2 1-5-15,0 5-4 16,-3 0 0-16,0 2-1 16,0 6-1-16,-3 3 1 0,1 2 0 15,-3 5-1-15,-2-3 2 16,-1 0 0-16,0-1 0 15,0-2 1-15,-3-3-1 16,2-1 0-16,1-6 2 0,0 0-2 16,0-2 3-16,0 0 5 15,5-9-4-15,1-2 0 16,2-5-1-16,1-2 4 16,1-1 5-16,-1-2 1 15,1 3 1-15,-1 3 0 16,-3 3 2-16,2 4-1 0,-3 5-2 15,2 3-5-15,-1 2-6 16,3 8-1-16,-2 5-3 16,1 8 0-16,-3 1 1 15,-3 3 0-15,-2-1 3 16,0 1-1-16,0-4-10 0,-3-5-53 16,-3-8-102-16</inkml:trace>
  <inkml:trace contextRef="#ctx0" brushRef="#br0" timeOffset="340243.3099">15368 7845 489 0,'1'-3'163'16,"2"1"-151"-16,-1 2 12 15,5 2-26-15,1 7 3 0,-1 6 8 16,1 3 3-16,1 4-1 16,-4 4-3-16,-4 0-2 15,-1 1-1-15,0-1-1 16,-5-3-2-16,-4-5 0 16,3-6-1-16,1-9 1 15,3-3 2-15,2-2 42 0,0-11-16 16,3-6-24-16,7-4-4 15,4-2-1-15,1-1 2 16,0 4-3-16,-2 3-1 16,1 6 1-16,-3 6-1 15,-6 7 0-15,0 0-1 0,-2 10-1 16,-2 4 3-16,0 5 0 0,1 2 1 16,1 2 1-16,-2-1-2 15,4-1 0-15,2-4 2 16,3-4-3-16,3-4-18 15,2-7-46-15,4-2-67 16,1-8-338-16</inkml:trace>
  <inkml:trace contextRef="#ctx0" brushRef="#br0" timeOffset="340415.1862">15626 7920 650 0,'-7'0'37'15,"3"-3"21"-15,4-2-5 16,11 1-42-16,7-2-7 16,3 2-3-16,3 2 0 15,-1 0-2-15,-4 2-32 16,-4 0-88-16,-6 2-137 16</inkml:trace>
  <inkml:trace contextRef="#ctx0" brushRef="#br0" timeOffset="340571.4101">15667 8002 580 0,'-1'3'63'16,"1"-3"-18"-16,9 0-24 15,8-1 15-15,5-5-8 16,4 1-22-16,1-1-4 16,2 0-2-16,-2 0-1 15,1 1-38-15,-3-3-88 0,-2 0-184 16</inkml:trace>
  <inkml:trace contextRef="#ctx0" brushRef="#br0" timeOffset="340743.3113">15955 7900 203 0,'-4'-1'450'0,"0"1"-377"0,3 0 6 16,1 0-63-16,0 7-16 15,1 5 4-15,3 2-1 16,0 4 0-16,0 1-2 15,-1-1 0-15,-3 0 0 0,0-6-48 16,0-7-203-16</inkml:trace>
  <inkml:trace contextRef="#ctx0" brushRef="#br0" timeOffset="341619.6355">15392 6933 448 0,'2'-5'49'0,"-1"2"16"15,2 3-21-15,-2 8-47 0,1 10 0 16,1 6 3-16,-2 8 5 16,-1 4 7-16,0-1 1 15,0-3-9-15,-5-4 3 16,-1-9-5-16,1-7-2 0,5-8 3 16,0-4 23-16,0-4 40 15,0-11-18-15,0-4-44 16,5-7-2-16,2-3-1 15,3-5 1-15,-1 2 1 16,-1-1 2-16,2 6-4 16,-2 3 2-16,-4 10-2 0,1 4 3 15,-3 7 1-15,1 3-4 16,-2 3-8-16,2 11 1 16,0 3 4-16,1 6 2 15,3 1 1-15,2 3-1 16,-2 0 1-16,3-3-1 0,1-4-1 15,0-4 2-15,2-3 0 16,1-5-2-16,-1-5 1 16,2-3 2-16,0-1 2 15,-1-10 7-15,2-4 1 0,-1-5-2 16,-3-4-1-16,0-1-1 16,-5-5 3-16,-2 1 1 15,-5 2-5-15,0 2-3 16,-2 4-4-16,-3 7-1 15,-3 3 1-15,1 6-23 16,2 1-116-16</inkml:trace>
  <inkml:trace contextRef="#ctx0" brushRef="#br0" timeOffset="345234.0976">17507 6843 445 0,'0'-3'97'0,"-2"0"-83"15,2 0 42-15,0 0-14 16,0 3-13-16,0-2-6 16,0 1 7-16,0 1-1 15,2 0-8-15,-2 0-1 16,2 0-11-16,-1 3-3 16,2 3 0-16,-1 3 3 15,1 3 5-15,-1 3-1 0,0 6-3 16,1 1 2-16,0 5-2 15,0 1-1-15,-2 6 0 16,0 3 2-16,3 1-5 16,-3 4 1-16,0 2-2 15,2 2 3-15,-3 5-1 0,0 0-1 16,0 2 0-16,-3 5-1 16,-3-1-1-16,0 0 0 15,-1 0-1-15,0-3-3 16,1 0 5-16,1-1-4 0,0-2 1 15,-1-1 0-15,0 0 0 16,1-1 1-16,-4-1 0 16,3-3-2-16,-3-1 1 15,0-3 1-15,1-2 0 16,1-3 1-16,2-3 3 0,1-1-7 16,1-4 0-16,2 0 0 15,-2 0 0-15,2-1 0 16,0-3 0-16,-3-1 0 15,-1-2 0-15,2 0 0 16,-5 0 0-16,-1-3 0 16,0 2 0-16,-2 1 0 0,0 0 0 15,-1-1 0-15,2 0 0 16,0 0 0-16,3-2 0 16,4-2 0-16,0-2 0 15,3-1 0-15,-1 0 0 0,1-2 0 16,0-1 0-16,0 0 0 15,0-3 0-15,0 3 0 16,0-3 0-16,1-2 0 16,-1 0 0-16,0 0 0 15,1-3 0 1,-1 0 0-16,2-2 0 0,-2 0 0 0,2 0 0 16,2-8 0-16,1 1 0 15,1-5 0-15,3-6 0 16,4-3-52-16,1-7-61 15,6-10-375-15</inkml:trace>
  <inkml:trace contextRef="#ctx0" brushRef="#br0" timeOffset="347454.1739">18495 6845 457 0,'-4'-11'92'16,"1"0"-25"-16,3 2 0 0,0 0-44 16,4 2-10-16,6 4-6 15,5 1-3-15,2 2-3 16,3 0 0-16,5 9-3 15,1 8 2-15,0 2 0 16,-3 7-1-16,-1 4 1 0,-3 6-1 16,-5 0 1-16,-3-2 1 15,-6 0-1-15,-2-3 1 16,-3-7-2-16,-1-3 2 16,-10-2-1-16,-1-6 2 15,-5-3-1-15,1-3 0 16,-2-2 3-16,1-5-3 0,3 0 3 15,2-10 4-15,4-4 15 16,2-5-1-16,4-4-8 16,2-2-6-16,6-1-4 15,6 1-4-15,6 1 0 16,-1 2 0-16,4 7-1 0,-4 2 0 16,0 7-30-16,-4 0-36 15,-4 3-41-15,-4 0-145 16</inkml:trace>
  <inkml:trace contextRef="#ctx0" brushRef="#br0" timeOffset="348047.8874">18727 6732 508 0,'-8'-7'96'15,"2"-6"-54"-15,6 6 3 0,0-2-28 16,6 3-5-16,7-1-2 15,4 3-9-15,4 2 1 16,-1 2 4-16,0 0-3 16,-4 2-1-16,-1 6-2 15,-8 4 1-15,-3 0-1 16,-4 4 0-16,-4-1 0 0,-7-1 2 16,-4 0 1-16,1-1-2 15,-1-1 5-15,1-3 6 16,4-3-2-16,3 1-1 15,3-5-4-15,4 0 0 16,3-2-6-16,10 0 6 0,7 0 0 16,4-2-2-16,9-6-4 15,0 3 2-15,2 0-6 16,0-1-67-16,-4 0-86 16</inkml:trace>
  <inkml:trace contextRef="#ctx0" brushRef="#br0" timeOffset="348719.6946">19124 6897 440 0,'0'-8'217'0,"0"1"-172"15,0 2 24-15,0 1-41 16,3 4-2-16,0 0-15 0,0 6-11 16,-3 4 2-16,2 7 4 15,-1 1 3-15,1 5-4 16,-2-1-4-16,0 4 1 16,0-2-1-16,0-1-19 15,1-5-29-15,2-4-39 16,0-8-58-16,3-6-308 15</inkml:trace>
  <inkml:trace contextRef="#ctx0" brushRef="#br0" timeOffset="348907.2236">19164 6868 634 0,'-4'-12'37'0,"3"1"7"16,1 0 5-16,4 3-38 15,8 1-8-15,3 1-5 16,3 2 1-16,2 1 1 16,3 3-4-16,-4 0-59 0,-3 4-34 15,-8 5-113-15</inkml:trace>
  <inkml:trace contextRef="#ctx0" brushRef="#br0" timeOffset="349063.4571">19153 6961 570 0,'0'0'62'0,"0"-4"-1"16,10-2-38-16,8-2-20 15,5 0 0-15,6 1-3 0,0 3 0 16,1 3 0-16,-3 1-1 16,-5 0-88-16,-9 5-134 15</inkml:trace>
  <inkml:trace contextRef="#ctx0" brushRef="#br0" timeOffset="349235.2239">19153 7123 511 0,'0'0'96'16,"5"-2"-51"-16,11-5-13 15,4-1-25-15,9 0 3 0,3 0-6 16,1 1-4-16,2 1 0 15,-4 0-170-15</inkml:trace>
  <inkml:trace contextRef="#ctx0" brushRef="#br0" timeOffset="349907.0357">18145 7425 496 0,'-22'0'63'0,"7"0"17"15,4 0-35-15,4 0-12 0,3 0 3 16,4-1-6-16,0-1-4 16,11-1-16-16,2 1-3 15,5 1-1-15,6 0-3 16,7-1 0-16,5 2-2 16,8-2 0-16,9-1 0 15,8-1 1-15,8 1-2 16,9-3 1-16,8-2 0 0,5 1-2 15,5-2 3-15,4-2-2 16,3 1-5-16,-1-2-3 16,-2-2 4-16,-3 2 2 15,-4-1 0-15,-7 1 2 0,-5 1 0 16,-6 1 2-16,-7-2 1 16,-6 5 0-16,-7-1 2 15,-3 1 1-15,-8 2 0 16,-6 1 0-16,-1 1-1 15,-7 3-1-15,-6-2-3 0,-4 2-1 16,-7 0 1-16,-4 0-3 16,-5 0-28-16,-4 2-123 15,0-2-283-15</inkml:trace>
  <inkml:trace contextRef="#ctx0" brushRef="#br0" timeOffset="350551.1026">19144 7585 323 0,'0'-5'293'0,"0"-3"-234"15,4 1 16-15,5 5-43 16,3 2-21-16,3 0-9 15,3 6-1-15,6 6 0 16,1 5 0-16,1 5-1 16,-2-2 1-16,-3 6-1 0,-2 1 0 15,-7-1 1-15,-7 1-3 16,-5 0 4-16,-3-1-2 16,-11-6 0-16,-6-3 0 15,-3-8 2-15,-1-3 0 16,0-6 0-16,2 0 4 0,3-11 18 15,6-6 3-15,11-6-8 16,2-1-8-16,6-2-7 16,9 3-6-16,7 3 0 15,1 3 0-15,0 7-21 16,0 4-38-16,-6 5-43 16,-3 1-53-16,-3 0-314 15</inkml:trace>
  <inkml:trace contextRef="#ctx0" brushRef="#br0" timeOffset="351113.5716">19532 7581 702 0,'-6'-9'33'0,"0"4"41"15,3 4-40-15,2 1-19 0,1 6-15 16,0 5-2-16,0 6 1 16,0 1 2-16,2 2-2 15,3 2 1-15,-1-1 1 16,1-2-2-16,-1-2 2 16,1-5-1-16,1-4 0 0,-2-2 0 15,3-5-2-15,0-1 4 16,2-3 2-16,0-6-3 15,3-1 0-15,-3-4 0 16,2 1 0-16,-2 0-1 16,-3 4 1-16,-1 1-1 0,0 4-2 15,-4 4 3-15,1 0-5 16,-2 1 2-16,0 8 2 16,1-1-2-16,1 1 2 15,0 3 0-15,5-3 0 16,-1 1 2-16,5 0-2 0,3-5 0 15,0 0 0-15,3-4-2 16,-1-1 4-16,2 0-2 16,-3-7 1-16,-2-4 0 15,-2-2 1-15,-1-4-1 16,-3-2 1-16,-3-4 5 16,-1 2 8-16,-3 2 8 0,0 0-9 15,0 8-10-15,-7 3-3 16,0 5-2-16,0 3-7 15,1 8-27-15,-1 5-10 16,1 3-38-16,4 1-86 0</inkml:trace>
  <inkml:trace contextRef="#ctx0" brushRef="#br0" timeOffset="351321.1334">19843 7724 705 0,'0'0'83'0,"0"0"9"0,0 0-48 16,0 5-38-16,0 2 1 16,4 3-3-16,0 5 1 15,1 6-3-15,-2 0 0 16,-3 6-1-16,0-2-3 16,-3 1-43-16,-6-7-67 0,-3-4-209 15</inkml:trace>
  <inkml:trace contextRef="#ctx0" brushRef="#br0" timeOffset="352133.5748">18150 7722 430 0,'-2'-6'102'16,"2"-1"-16"-16,0-1 8 16,0 2-41-16,4 0 3 0,7 1-26 15,2 2-18-15,5 1-6 16,2 2-1-16,4 0-2 16,0 6-1-16,1 9-1 15,-5 4-2-15,-1 6 1 0,-7 5 0 16,-4 5 0-16,-7 1 1 15,-1 2-2-15,-9-6 1 16,-6-2 1-16,-3-7-2 16,-2-8 1-16,0-6 2 15,0-6-1-15,5-3 2 16,1-3 1-16,5-11-1 0,5-6 4 16,4-4 4-16,0-4-4 15,8 0-4-15,5 1-4 16,1 6-1-16,1 3 3 15,-1 8-5-15,-1 5 1 16,0 5-22-16,-1 0-21 16,-1 0-75-16,0 3-66 0</inkml:trace>
  <inkml:trace contextRef="#ctx0" brushRef="#br0" timeOffset="352791.8556">18596 7753 678 0,'1'-12'51'0,"-1"3"33"16,3 1-52-16,-3 3 1 15,0 5-15-15,0 0-8 16,0 6-14-16,0 6 2 16,0 6 2-16,0 6 0 0,0 3-1 15,0 0 2-15,0-2-1 16,0-1 0-16,0-7 0 15,2-2 0-15,1-9-1 16,3-4 2-16,0-2-2 16,4-2 6-16,1-8-1 0,1-4-3 15,0 0 1-15,-1-2-1 16,-2 2-1-16,-2 2 1 16,-3 5 0-16,-1 2-2 15,-2 4 2-15,-1 1-4 0,0 4-5 16,0 5 7-1,0 3 0-15,0 2 1 0,0 1 0 16,0-2 0-16,5-4 1 16,3-1-3-16,2-5 3 15,2-3-1-15,0 0 2 16,2-6-1-16,-1-6 2 0,1-3-2 16,-4-4 0-16,-1-3 3 15,0 0-4-15,-5-4 2 16,0-2 9-16,-4 1 4 15,0 3-10-15,0 3-3 16,-4 6-3-16,0 6 0 0,-1 6-1 16,1 3-6-16,2 8-27 15,0 7-6-15,-1 4-48 16,1 1-132-16</inkml:trace>
  <inkml:trace contextRef="#ctx0" brushRef="#br0" timeOffset="353142.673">18849 8048 550 0,'-8'8'73'16,"2"-2"-47"-16,-3 4 32 15,1 3-21-15,2 1 8 16,-2 2-25-16,4 4-3 15,-1-1-1-15,5 1-12 0,0-1 0 16,0-1-1-16,2-2-3 16,5-2-1-16,4-4 1 15,0-5 0-15,2-2 1 16,3-3 1-16,1 0 1 16,-1-6 2-16,1-8-1 15,-3 0 6-15,1-6 2 0,-4-2 0 16,-3-4 0-16,-5 2-4 15,-3-1-2-15,0 3 4 16,-11 5-6-16,-4 6-5 16,-4 6-1-16,-4 4-22 15,-1 1-43-15,1 0-109 0</inkml:trace>
  <inkml:trace contextRef="#ctx0" brushRef="#br0" timeOffset="353767.6495">20402 7123 695 0,'-9'0'79'0,"-2"0"-12"16,11-2-31-16,5-2-15 15,12 0-19-15,5 0-3 16,8-1 2-16,2 3-1 15,1-1 1-15,-2 3-2 16,-7 0-39-16,-8 2-42 16,-11 7-59-16,-5 2-89 0</inkml:trace>
  <inkml:trace contextRef="#ctx0" brushRef="#br0" timeOffset="353908.245">20413 7247 571 0,'-7'6'87'0,"7"-3"-44"16,7-3-6-16,15 0 15 15,7-2 8-15,6-3-45 16,6-2-13-16,-2 2-2 16,0-3-55-16,-7-1-198 15</inkml:trace>
  <inkml:trace contextRef="#ctx0" brushRef="#br0" timeOffset="363979.1776">21665 6831 511 0,'0'-2'32'16,"0"-2"48"-16,0 0-18 0,0-1-21 15,0-1-4-15,-4 2-10 16,-5 2-12-16,-8 2-6 16,-5 0-5-16,-7 0-4 15,-6 1 0-15,-2 5-2 0,-2 2 4 16,1 2 3-16,4-2 1 15,7 3-2-15,7-3-1 16,7 1-1-16,7-1-2 16,6 3-4-16,15-1 2 15,9 0 4-15,6-1 0 16,7 1-1-16,-2 0 0 0,1 0 0 16,-8-1-1-16,-8 2 0 15,-9-1 0-15,-11 5-3 16,-5 2 2-16,-13-4 2 15,-7 1 1-15,-6 1 0 16,0-3 20-16,0-1 2 0,4-3-5 16,5-2-4-16,9 2-8 15,10-5-4-15,3 1-7 16,18-1-4-16,9-1 8 16,6 0 4-16,7-1 0 15,6 1-3-15,3-2-2 0,-1 0-5 16,3 0-18-16,-3 0-18 15,-3 0-53-15,-4-8-232 16</inkml:trace>
  <inkml:trace contextRef="#ctx0" brushRef="#br0" timeOffset="364603.7001">22004 6862 676 0,'-6'-10'3'0,"6"-1"15"0,2 1 14 16,9 5-25-16,7 1-4 16,4 4-4-16,0 0-2 15,2 9 2-15,-3 5-1 16,-5 3 1-16,-5 5 1 15,-8 2-2-15,-3-2 1 16,-7 4 0-16,-10-6 1 0,-1 0 1 16,-4-5 0-16,4-3 0 15,3-5 1-15,5-6 0 16,9-1 16-16,1-3 14 16,15-8-18-16,2-7-12 0,8-3 0 15,-1-3-2-15,1-6 2 16,-3 0 4-16,-6-3 12 15,-3 3 1-15,-5 4-6 16,-5 4 4-16,-3 5 0 16,0 7-6-16,0 4-5 15,-3 6-5-15,1 1-1 16,2 11-2-16,0 5 1 0,0 3 0 16,2 3-1-16,7 3 4 15,0 5-2-15,-1-1 0 16,0 3-15-16,-3-3-44 15,-2 0-80-15,-1-3-162 0</inkml:trace>
  <inkml:trace contextRef="#ctx0" brushRef="#br0" timeOffset="365010.1016">22342 7137 382 0,'-2'0'340'0,"0"0"-293"16,2 0 16-16,0 0-51 16,8 5-7-16,-2 5-1 15,3 4-1-15,1 2 0 0,-3 3 0 16,-3 1-1-16,-3-2 0 16,-1 0-1-16,0-4 0 15,-3-3 0-15,-2-5 0 16,-1-2 0-16,1-4 3 15,-1 0-2-15,6-7 2 0,0-5 0 16,0-3 6-16,9-4 2 16,6 0-5-16,5-1-5 15,0 1 0-15,2 4-2 16,-2 3-1-16,-3 4 1 0,-5 7-2 16,-3 1 6-16,-1 5 1 15,-3 7-5-15,-3 5 2 16,1 5-3-16,-1 4 1 15,-1 0 2-15,1 3-2 16,-1-3-1-16,2-1-14 16,-2-3-41-16,1-6-122 0</inkml:trace>
  <inkml:trace contextRef="#ctx0" brushRef="#br0" timeOffset="365904.4404">21203 7419 589 0,'0'0'66'0,"0"0"2"0,0 0-23 16,0 0-24-16,-1 9-16 16,-1 4-2-16,-1 6 4 15,-1 3 1-15,0 1 2 16,-1-1 0-16,1-1-2 16,-1-3-2-16,1-4-3 0,3-7 0 15,0-4 3-15,1-3 5 16,1-5 15-16,8-8-6 15,3-2-17-15,1-6 0 16,4-3-2-16,-1 4 1 16,0 1 0-16,-3 2-2 15,-1 6 0-15,-3 2 0 16,-3 8-2-16,0 1-1 0,0 5 1 16,-1 9 0-16,0 5 2 15,2 5-1-15,-3 2 2 16,2 1-2-16,-4 1 1 15,3-2 1-15,-1-5 0 16,1-4 0-16,-1-3-1 0,3-5 0 16,-1-3-25-16,3-6-42 15,2 0-94-15,0-9-351 16</inkml:trace>
  <inkml:trace contextRef="#ctx0" brushRef="#br0" timeOffset="366107.5091">21447 7482 614 0,'-5'-4'56'0,"4"-1"9"15,1-1-8-15,9 3-48 16,5-2-3-16,0 1-5 16,6 1 0-16,0 3-2 15,-2 0 2-15,-3 0-3 16,-3 4-87-16,-3 2-61 15,-3 2-167-15</inkml:trace>
  <inkml:trace contextRef="#ctx0" brushRef="#br0" timeOffset="366250.6456">21488 7565 311 0,'-6'4'312'0,"3"-4"-254"16,3 0-6-16,10 0-34 15,7 0 40-15,4 0-35 16,5-2-19-16,7 0-4 15,-2-2-1-15,0 1-86 0,-2-2-133 16</inkml:trace>
  <inkml:trace contextRef="#ctx0" brushRef="#br0" timeOffset="366453.7878">21820 7459 617 0,'5'-13'77'0,"0"3"35"15,4 4-59-15,-3 2-20 16,1 4-15-16,1 0-9 16,-3 9-7-16,-1 7-3 15,-1 3 2-15,0 5-1 16,-2 3 1-16,-1 0 1 0,0-1-2 16,-2 0-11-16,0-6-47 15,-3-8-107-15,5-7-482 16</inkml:trace>
  <inkml:trace contextRef="#ctx0" brushRef="#br0" timeOffset="367597.2545">21403 6455 613 0,'2'-2'11'31,"-2"2"23"-31,0 2-21 16,0 11-14-16,-5 5 8 0,-1 4 6 15,-3 2-3-15,0 1-4 16,1-1-3-16,-1-1-1 15,3-6 0-15,1-5-1 16,1-3 5-16,3-4 5 16,1-5 7-16,0-2 10 15,6-8 8-15,2-4-29 0,3-7-5 16,1-4-2-16,2-4 1 16,-1-5 1-16,-2-2-2 15,1 3 0-15,-5 1 0 16,2 8 0-16,-5 6 2 15,-3 7 0-15,0 7 8 0,1 4 1 16,-1 1-14-16,3 12-4 16,4 4 7-16,-2 4 0 15,3 6 0-15,2 2 0 16,2 1-1-16,1-1 2 16,2-4-2-16,1-4 2 0,1-1-2 15,0-7 3-15,-1-4-3 16,1-5 2-16,-1-4 1 15,-2-2-1-15,1-10 4 16,-2-7-2-16,-3-6 0 16,-1-8 5-16,-4-6 4 0,-1-6 4 15,-4 0-7-15,-1 0-1 16,0 4 3-16,-2 8-4 16,-4 8-3-16,2 6 0 15,0 7-3-15,4 7-1 16,0 5-2-16,5 0-43 0,6 0-94 15,7 5-220-15</inkml:trace>
  <inkml:trace contextRef="#ctx0" brushRef="#br0" timeOffset="369180.1862">13113 9032 480 0,'-13'0'53'16,"2"-5"24"-16,2 0 7 16,3-2-19-16,3-1-26 15,3 2-15-15,2 2-12 16,7-2-9-16,6 6-4 15,6 0 2-15,4 6-1 0,1 10 0 16,2 9 0-16,1 4 1 16,-5 9 0-16,-4 3-1 15,-4 0 1-15,-5 3-1 16,-6-6 1-16,-5-4 0 0,0-6-1 16,-12-5 2-16,-3-8 1 15,-4-4-1-15,-2-7 1 16,1-4 0-16,4 0 2 15,1-12 4-15,6-5-2 16,8-7-3-16,1-2-2 16,8-2-3-16,7 2 0 0,2 3 0 15,6 2-1-15,-1 7 1 16,-1 3-10-16,0 3-44 0,-1 2-37 16,-3 3-62-16,-3-1-278 15</inkml:trace>
  <inkml:trace contextRef="#ctx0" brushRef="#br0" timeOffset="369633.3141">13313 8932 645 0,'3'-16'5'0,"2"0"12"15,2 2-7-15,3 5 6 16,2 1-3-16,2 5-9 15,1 3-2-15,0 0-2 0,-2 10-1 16,-5 4 1-16,-5 4 1 16,-3 2 5-16,-6 3 10 15,-6-1-1-15,-3 0-1 16,-2-1 3-16,2-5-5 16,5-1 3-16,1-4-4 15,7-2-2-15,2-2-3 0,5-3-4 16,11-1-1-16,7-3 3 15,6 0-3-15,2 0-1 16,4 0-2-16,-1-3-70 16,-1 1-86-16,-2 2-259 0</inkml:trace>
  <inkml:trace contextRef="#ctx0" brushRef="#br0" timeOffset="369867.6297">13686 9139 594 0,'0'0'76'16,"0"-1"-32"-16,0-2 25 15,0 3-30-15,0 0-10 16,0 7-29-16,2 3 1 16,2 3 3-16,1 3 2 0,1 3 0 15,-4-2-3-15,2 2-2 16,-1-4 2-16,-1-2-22 15,1-5-42-15,1-8-67 16,-2 0-136-16</inkml:trace>
  <inkml:trace contextRef="#ctx0" brushRef="#br0" timeOffset="370055.141">13694 9075 634 0,'-8'-15'47'0,"5"1"20"0,3 0-19 15,5 4-29-15,12-3-6 16,5 3-7-16,3 2 0 16,4 2-6-16,-3 4 1 15,-2 2-2-15,-5 0-1 16,-5 9-68-16,-9 2-30 16,-5 4-32-16,-8-2-153 0</inkml:trace>
  <inkml:trace contextRef="#ctx0" brushRef="#br0" timeOffset="370211.3556">13722 9146 455 0,'0'1'54'16,"1"-1"-4"-16,9 0 59 15,3-1-15-15,6-4-44 16,3-1-39-16,-1 0-8 16,2 2-2-16,-4 2 0 15,-1 2-1-15,-6 0-18 0,-9 8-61 16,-3 3-41-16,-1 1-121 15</inkml:trace>
  <inkml:trace contextRef="#ctx0" brushRef="#br0" timeOffset="370367.587">13688 9313 517 0,'0'0'68'0,"0"0"11"15,9-2-40-15,11-5-1 16,4-1-3-16,7-3-25 15,2 2-4-15,6 0-4 16,-5-2-4-16,-1-2-246 0</inkml:trace>
  <inkml:trace contextRef="#ctx0" brushRef="#br0" timeOffset="371070.6616">12979 9477 531 0,'-11'0'53'0,"4"0"36"15,5 0-36-15,4 0 6 16,16 0-40-16,8-1-9 16,14-7 12-16,9 3-5 15,15-2-5-15,11 0-3 0,5-2-1 16,6 1-3-16,0 2-4 15,2 0 0-15,-6 3 1 16,-8-2-2-16,-7 3 0 16,-7-1 0-16,-12-2 1 15,-8 4-1-15,-9-4 1 0,-9 2 0 16,-4 0-1-16,-5-2 1 16,-4 1 0-16,-2 2-10 15,-1 0-42-15,-2-3-151 16</inkml:trace>
  <inkml:trace contextRef="#ctx0" brushRef="#br0" timeOffset="371773.7426">13200 9720 455 0,'-5'-7'236'0,"5"0"-207"16,0-3 14-16,7 3-35 15,11 2-4-15,6 4 5 0,2 1-1 16,1 1-5-16,1 12-2 15,-3 5 0-15,-3 4 3 16,-6 5 0-16,-2 4-2 16,-7 3 1-16,-7-2-2 15,0-2 1-15,-6-2-1 16,-8-5 0-16,-1-5 0 16,-1-8 1-16,-1-3-1 0,1-5 5 15,1-2 3-15,4-7 4 16,4-10-2-16,7-2-7 15,0-6-3-15,10-1-1 16,6-1-2-16,4 4 1 16,5 3-1-16,0 7-27 0,1 3-53 15,-2 4-55-15,-2 0-103 16</inkml:trace>
  <inkml:trace contextRef="#ctx0" brushRef="#br0" timeOffset="372335.4643">13636 9724 690 0,'-4'-6'36'0,"-4"3"25"16,1 3-28-16,0 3-16 15,1 10-13-15,2 3-3 16,1 6 1-16,3 0-1 16,0 1-1-16,0-1 2 0,4-3-1 15,1-3-2-15,2-4 3 16,0-4-2-16,-1-4 0 16,2-4 2-16,-2 0 1 15,2-4-1-15,-1-5 1 0,1-3-4 16,0-2 3-16,-2 0-2 15,0 3 1-15,-3 0 0 16,-1 5-1-16,0 3 0 16,-2 3 1-16,0 0-5 15,0 8 0-15,0 2 4 0,1 5-2 16,5-3 3 0,2 0 0-16,1 1-2 0,4-5 1 15,-1-3-2-15,1-4 2 16,0-1 3-16,0-1-2 15,-3-7-1-15,0-4 2 16,-5-1-1-16,-1-2 2 16,-3-2 0-16,-1 3 2 0,0 0 9 15,-5 0-5-15,-2 5-7 16,-1 3-3-16,1 3 1 16,2 3-5-16,1 2-18 15,1 7-20-15,2 6-67 0,1-3-53 16,0 1-209-16</inkml:trace>
  <inkml:trace contextRef="#ctx0" brushRef="#br0" timeOffset="372491.6947">13810 9906 427 0,'4'8'58'0,"0"-1"6"16,-2 2 11-16,3 3-13 16,-1 3 0-16,-2 4-26 15,1 2-5-15,-1 6-16 16,2-3-12-16,-3 0-2 15,2-3-1-15,0-7-81 16,0-7-75-16,3-7-284 0</inkml:trace>
  <inkml:trace contextRef="#ctx0" brushRef="#br0" timeOffset="372851.07">13948 9576 613 0,'1'-15'43'15,"9"3"31"-15,0 1-18 0,3 3-12 16,2 3-24-16,-2 2-8 16,1 3-2-16,-3 0-5 15,-4 9-1-15,-3 6-7 16,-2 1 4-16,-2 4 0 15,-2 1-3-15,-3 3 4 16,-3-5-1-16,2-3-1 0,0-5 1 16,3-3 0-16,2-5 0 15,1-2-1-15,0-1 1 16,5 0 2-16,5 0 0 16,2-2-5-16,4 0 4 0,3 0-2 15,1 0-4-15,4 1-27 16,0-2-41-16,-2-2-96 15,0-3-296-15</inkml:trace>
  <inkml:trace contextRef="#ctx0" brushRef="#br0" timeOffset="373398.2303">14465 9321 655 0,'-8'0'43'0,"8"0"21"15,2-3-21-15,16-3-33 16,6 0-11-16,3 3 2 0,4-1-2 16,2 2 1-16,-5 2-19 15,-3 0-80-15,-12 0-76 16</inkml:trace>
  <inkml:trace contextRef="#ctx0" brushRef="#br0" timeOffset="373554.4201">14538 9426 404 0,'-4'9'217'16,"4"-4"-164"-16,2-4-11 16,15 1 14-16,6-2 5 15,4 0-41-15,6-3-9 0,-2-2-7 16,4 0-2-16,-6-2-2 16,-2 1-56-16,-6-3-201 15</inkml:trace>
  <inkml:trace contextRef="#ctx0" brushRef="#br0" timeOffset="380924.8195">15670 9084 185 0,'4'0'164'16,"1"0"-124"-16,-1 0 36 15,2-3-20-15,-1-3 6 16,0 2-15-16,-2 0-1 16,1 0-9-16,-2 1 2 0,0-2-13 15,-2 1-2-15,0 0-8 16,-7 2-7-16,-6 0-6 15,-9 2-5-15,-3 0 0 16,-7 0 3-16,-2 3-2 16,-3 2 1-16,-1 2 0 15,6-2 0-15,5 1 0 0,6 0 1 16,6 0 1-16,6-3 2 16,7 1-4-16,2 1 0 15,12-1 1-15,7 0-2 16,4 1 4-16,3 0-2 15,6 4-1-15,-4-2 0 0,-2 4 1 16,-9 0-1-16,-3 3-1 16,-7 3 1-16,-7 0-2 15,-7 0 2-15,-8 1 0 16,-4-2 0-16,-4 0 2 0,2-4-1 16,-2 1-1-16,5-5 1 15,8-1-1-15,1-3 0 16,9-3 0-16,9-1-1 15,11 0 2-15,8-3 1 16,7-1-2-16,4-2 1 16,4 1-2-16,0-1-29 15,-1 1-37-15,-4-2-40 0,-5-1-152 16</inkml:trace>
  <inkml:trace contextRef="#ctx0" brushRef="#br0" timeOffset="381428.1536">15962 9088 583 0,'-9'-4'91'15,"3"-1"-86"-15,6 0 55 16,4 0-27-16,8 3-21 0,8 2-11 16,3 0 0-16,2 0-3 31,2 2 2-31,-8 10-1 16,-2 0 0-16,-8 1 0 0,-6 3 0 15,-3 1-1-15,-1 0 3 16,-10-3 1-16,2 1 1 15,-1-3 6-15,3-3-3 16,2-2-2-16,1-3 0 16,4-4-1-16,0 0 1 0,5-3 8 15,6-6 1-15,1-4-5 16,0-6 1-16,3-2 0 16,-2-2 0-16,-4-4-3 15,0 0-1-15,-3 0 1 16,-3 5 0-16,-3 3 1 15,0 6 4-15,0 6-6 0,0 5-5 16,0 2-2-16,0 6-6 16,0 7 8-16,3 4 0 15,3 2-1-15,3 1-1 16,0 4-24-16,2 0-29 16,-3 1-100-16,0-2-196 0</inkml:trace>
  <inkml:trace contextRef="#ctx0" brushRef="#br0" timeOffset="381819.0058">16307 9311 224 0,'6'1'382'0,"-1"-1"-345"16,-1 3 16-16,3 0-30 15,-1 6 14-15,-1-1-21 16,-1 1-6-16,-1 4 3 15,-1-1-1-15,0 0-2 0,-2 0-2 16,0-3-2-16,0-3 0 16,0 0-4-16,0-3 1 15,0-3 1-15,2 0-1 16,6-5 10-16,1-5-7 0,-1-4-6 16,3-3 2-16,0-4 0 15,2-1-1-15,-4 3 6 16,1 1 4-16,-3 4-7 15,-2 8 1-15,-3 2-1 16,2 4-1-16,-4 4-5 0,2 6-1 16,0 5 2-16,0 1 1 15,1 0 1-15,-1 0 0 16,3-1-2-16,-2-2 2 16,6-4-32-16,-3-5-61 15,3-4-168-15</inkml:trace>
  <inkml:trace contextRef="#ctx0" brushRef="#br0" timeOffset="382443.9759">16285 8681 574 0,'-4'-8'55'0,"3"-1"-21"16,1 1 9-16,2 3-29 16,7 0 8-16,0 5-10 15,1 0-6-15,0 0-2 16,-1 5 2-16,-3 6-4 16,-2 0 1-16,-3 3-2 0,-1 2 2 15,0 0 0-15,-2 0-1 16,-5-3 7-16,0 2 6 15,2-6-6-15,1 0-1 16,2-4 0-16,2-4-2 16,15-1 3-16,6 0 12 15,11-3 1-15,8-7-13 0,5 1-2 16,4-1-8-16,-3 0 3 16,-3 1-2-16,-6 0-25 15,-11-3-138-15</inkml:trace>
  <inkml:trace contextRef="#ctx0" brushRef="#br0" timeOffset="384196.133">16165 9163 158 0,'1'-2'61'16,"-1"0"-24"-16,0 2 24 15,0-2-12-15,0 2-4 16,0 0-40-16,-3 0 1 16,1 0 2-16,1 0 6 0,-2 0 13 15,3-1-2-15,-1-1 1 16,1 2 1-16,0-2 0 16,0 2-7-16,-2-2-8 15,2 2-4-15,0-1 0 0,0 1 1 16,0 0 3-16,0 0-4 15,0 0-1-15,-2 0-2 16,2 0 0-16,-1 0-2 16,1 0-1-16,-3 0 1 15,3 0 0-15,0 0-2 0,0 0 0 16,0 0 1-16,0 0-1 16,0 1 3-16,0 1-1 15,3 0 0-15,0 1 1 16,0 1-2-16,1 0 2 15,1-1-1-15,-1 1-2 16,2 0 1-16,-1 1 1 0,2-3-1 16,-2 1 2-16,1 0-2 15,-2 0-1-15,0 0 1 16,1-1-1-16,0 1-1 16,0-2 2-16,0 2-2 15,-1-3 1-15,1 0 1 0,-2 0-1 16,2 0 1-16,-2 0 1 15,1 0-2-15,-1 0 3 16,-1 0 2-16,3 0-2 16,-3-2 2-16,3 1-6 15,0-2 1-15,0 2 1 0,-1 0-3 16,1 0 0-16,-1-1 2 16,0 1-1-16,-3 1 0 15,-1 0 2-15,0 0 0 16,0 0 4-16,0-2 6 15,0 2-3-15,0 0-3 16,0-1-3-16,0 1 0 0,0 0 1 16,0 0-1-16,0 0 1 15,0 0 1-15,0 0-4 16,0 0 1-16,0 0-2 16,0 0 0-16,0 0 2 0,0 0-2 15,0 0-2-15,0 0 4 16,0 0-2-16,0 0 0 15,0 0 3-15,0 0 2 16,0 0 1-16,0 0-1 16,0 0-3-16,0 0-1 15,0 0-1-15,0 0 1 0,0 0-1 16,0 0-2 0,0 0 1-16,0 0-19 0,-1 0-88 15,-3-6-225-15</inkml:trace>
  <inkml:trace contextRef="#ctx0" brushRef="#br0" timeOffset="386625.9614">15169 9549 132 0,'0'-9'299'16,"0"-1"-272"-16,0 2 30 15,0 0-1-15,0 3-5 16,0-3-7-16,0 5-12 16,0 1-12-16,4 2-10 15,-1 0-3-15,3 0 0 0,0 10-2 16,-4 4-3-16,2 5 1 15,-4 1-1-15,0 2-1 16,0 0 1-16,0 2 0 16,-4-5-2-16,2-3 1 15,-2-3-1-15,4-5-1 0,0-3 2 16,0-4 0-16,0-1 2 16,2-5 21-16,5-6 10 15,0-5-25-15,2-4-6 16,0-2 0-16,0-2 7 15,0 2 1-15,-1 2-9 0,0 0 0 16,0 6 1-16,0 6-4 16,1 4 0-16,0 4 0 15,1 3-3-15,-4 10 2 16,2 4 1-16,0 4 0 16,0 1 1-16,-1 1-1 15,-1 2 2-15,2-3 0 0,-3-1-2 16,2-5 0-16,-1-2-40 15,3-5-45-15,0-3-50 16,0-6-98-16</inkml:trace>
  <inkml:trace contextRef="#ctx0" brushRef="#br0" timeOffset="386829.0959">15488 9600 310 0,'-6'-2'324'16,"-2"-2"-288"-16,5 0 40 16,3 2-26-16,5-3-12 15,10 1-34-15,2-2-5 16,5 4 2-16,1 0 0 16,-1 0-3-16,-4 2-62 0,-2 0-38 15,-6 3-47-15,-8 3-207 16</inkml:trace>
  <inkml:trace contextRef="#ctx0" brushRef="#br0" timeOffset="386985.3242">15511 9646 418 0,'-9'5'132'15,"5"-4"-66"-15,4-1-1 16,4 0-48-16,12 0-4 16,2 0 2-16,6-1-1 15,2-4-10-15,2 3-2 16,1-2-2-16,-4 0-72 0,-1 0-150 15</inkml:trace>
  <inkml:trace contextRef="#ctx0" brushRef="#br0" timeOffset="387169.3503">15792 9569 464 0,'0'-7'192'0,"0"0"-144"15,0 1 37-15,0 3-44 16,4 1-15-16,-1 2-19 15,3 2-8-15,-2 6 0 16,-3 5 0-16,0 2 1 0,0 3 1 16,-1 1 0-16,0 0-1 31,0-5-50-31,2-6-160 0</inkml:trace>
  <inkml:trace contextRef="#ctx0" brushRef="#br0" timeOffset="388558.7785">15255 8710 674 0,'-3'-1'7'16,"3"1"36"-16,0 0-25 16,0 12-24-16,0 2 12 0,3 6 1 31,-3 5 3-31,0 3-1 0,0-2-2 0,0-1-2 16,-5-4-3-16,-1-3 0 15,3-9 0-15,1-7-1 16,2-2 12-16,0-7 27 15,0-7-30-15,3-6-8 16,5-4 2-16,1-6 6 16,0-3 4-16,4-3-3 0,-3 0-9 15,1 0 2-15,-2 7-4 16,0 5 0-16,-4 7 2 16,-1 7-2-16,-4 8 2 0,0 2 0 15,0 1-6-15,0 9 1 16,3 3 3-16,2 3 0 15,2 4 0-15,1 2-1 16,2-3 2-16,4 3 1 16,-1-3-1-16,3-2-1 15,1-2 0-15,-2-4 0 0,-2-1 1 16,1-5 1-16,-4-3-1 16,3-2 6-16,-3 0 7 15,2-7-3-15,0-7-1 16,0 0-6-16,-3-6 4 0,2-3 1 15,-4-4 0 1,-1-2 0-16,-1-5 0 0,-1 4-5 16,-2 0-1-16,-2 2-1 15,0 4-1-15,0 7 0 16,0 3-1-16,1 4-2 16,0-1-42-16,6-2-110 0</inkml:trace>
  <inkml:trace contextRef="#ctx0" brushRef="#br0" timeOffset="394128.5192">4280 11384 520 0,'0'-4'26'0,"0"-4"24"0,0 4 17 15,0-4-19-15,0 2 4 16,0 0-16-16,0 2-8 16,0 1-8-16,2 3-4 15,-2 0-1-15,2 0-9 0,0 6-4 16,-1 6 4-16,1 7 4 16,0 6 1-16,-1 7-2 15,2 7 2-15,-2 5-4 16,0-1-6-16,0 1 0 15,-1-1 1-15,0-6-3 16,3-5 2-16,-2-2-29 0,3-9-22 16,-2-7-53-16,3-5-103 15</inkml:trace>
  <inkml:trace contextRef="#ctx0" brushRef="#br0" timeOffset="394472.2859">4523 11374 569 0,'0'-2'36'0,"0"1"56"15,0 1-21-15,0 0-31 16,0 0-17-16,0 4-12 0,0 5-7 16,0 8 4-16,0 1 10 15,0 6-3-15,3 5-1 16,0 1-3-16,0 4-4 16,1-1-2-16,-2-1-4 15,3-2 0-15,-3-4-1 0,1-3 1 16,1-5-21-16,-1-6-22 15,-2-5-48-15,1-5-130 16</inkml:trace>
  <inkml:trace contextRef="#ctx0" brushRef="#br0" timeOffset="394753.4647">4330 11585 584 0,'0'0'107'16,"0"0"-77"-16,0 0-5 0,0 1-11 15,5 0 5-15,6 2-2 16,7-3-1-16,3 0-9 15,7 0-5-15,4 0-1 16,2-3 2-16,1 0-64 16,-2-3-177-16</inkml:trace>
  <inkml:trace contextRef="#ctx0" brushRef="#br0" timeOffset="395191.0066">4871 11487 528 0,'-6'0'94'0,"-1"0"-12"0,1 0 0 16,4 0-41-16,2-4-16 16,2-1-19-16,9-3 0 15,2 2-2-15,6-1-3 16,2-1 0-16,3 2-2 0,-4 3 1 16,0 3-31-16,-5 0-63 15,-7 6-43-15,-4 4-250 16</inkml:trace>
  <inkml:trace contextRef="#ctx0" brushRef="#br0" timeOffset="395362.8798">4910 11621 637 0,'-3'2'87'0,"3"-2"-25"16,0 0-18-16,5 0-25 15,8-6 5-15,2 0-13 0,3-4-1 16,0 2-8-16,3 0-2 15,-3 1-9-15,0 0-89 16,-3-6-211-16</inkml:trace>
  <inkml:trace contextRef="#ctx0" brushRef="#br0" timeOffset="397018.8776">5965 10782 456 0,'1'-8'2'0,"-1"-1"3"0,0 0 35 15,0-2 7-15,-1 0-5 16,-6-1-3-16,-1 0-10 15,-4 3-5-15,0-2 2 16,-3 3 6-16,-3 1-9 16,1 4-9-16,-2 3 1 15,2 0-7-15,3 0-6 0,-2 3-2 16,2 6 1-16,2 0-2 16,0 3 1-16,3 1 2 15,0 2 3-15,3 2 2 16,2 4-3-16,3 1-1 15,1 4-1-15,0 3-2 0,0 3 3 16,0 4 0-16,1 2 2 16,3-1 1-16,0 4 4 15,2-2-3-15,-2 4-2 16,-1 0 0-16,1 4-2 16,1 1 1-16,-2 2-1 0,0 2-1 15,1 0 2-15,1 1 0 16,-3-2-2-16,1-1 4 15,-2 1 1-15,0-3 2 16,-1 3 0-16,0-3-4 0,0 4 0 16,-2 1 0-16,-3 2-5 15,-4 0 4-15,1-1-3 16,0-2 0-16,-2-4 1 16,4-3 0-16,-1-2 2 15,1-4-3-15,0-3 0 16,0-1 1-16,0-2 0 15,1 0-4-15,-2-6 4 0,3 2 1 16,-3-6-2-16,5 0 1 16,-3-4-4-16,2-2 3 15,2 1-1-15,-1-5 1 16,-1 2-2-16,0-2 1 0,0 2 1 16,-2-2 0-16,1 1 0 15,-2-3-3-15,4 1 5 16,-1-3-3-16,2-3-3 15,1 0 4-15,0-1-5 16,5-1-1-16,4-2 2 0,1-1 2 16,5-1 2-16,2 0 2 15,5 0-3-15,2-5 0 16,3 0 1-16,6 1-1 16,0-1 1-16,5 1 0 15,1 3-1-15,3 1 1 0,3 0-1 16,-2 0 0-16,5 5 0 15,0 1 1-15,-2 0-1 16,3 1-1-16,-3-2 1 16,-1-1 0-16,-3-1-45 15,-6-3-85-15,-6-1-350 16</inkml:trace>
  <inkml:trace contextRef="#ctx0" brushRef="#br0" timeOffset="399575.6411">6735 10739 675 0,'-2'-7'2'16,"0"1"3"-16,1 0 15 15,1 6 10-15,0 0 1 16,0 0-13-16,1 12-17 0,3 3 3 15,-1 9 9-15,1 3-6 16,-3 4 2-16,-1 1-4 16,0-1 0-16,0-2-3 15,-4-5 3-15,-2-2 7 16,1-8-1-16,-1-4-3 0,3-6-5 16,1-4 0-16,2-4 6 15,0-11-2-15,0-2-4 0,2-7-2 16,3-3 1-16,2-2-1 15,0-4-1-15,1 1 2 16,1-2-3-16,0 4 1 16,0 3-1-16,2 5 1 15,-4 3 0-15,1 6 1 16,-3 3-1-16,-1 8-1 0,1 2 1 16,-1 1-6-16,2 11 4 15,1 5 2-15,0 4-1 16,4 3 2-16,0 1 0 15,2 2-1-15,-1-2 1 16,3 0 0-16,0-1-1 0,0-3 0 16,0-3 0-16,-1-4 1 15,0-2-1-15,1-8 0 16,-2-1 3-16,1-3 1 16,0-4 0-16,1-11 4 15,-1-3-3-15,-1-5-2 16,-1-3 6-16,-1-6 3 15,-4-3 0-15,-1-4 0 0,-4 0-4 16,-2 2-1-16,0 4 0 16,0 3 1-16,-1 9-4 15,-2 5 0-15,1 8-6 0,-1 3 4 16,3 2-2-16,0 3-5 16,0 3-38-16,4 3-19 15,2 0-51-15,6-2-239 16</inkml:trace>
  <inkml:trace contextRef="#ctx0" brushRef="#br0" timeOffset="402125.5005">8748 10546 403 0,'0'0'42'0,"2"-5"18"16,-2 0-2-16,0-1-8 15,0 0-7-15,0-1-3 16,0 0-4-16,-4 0-1 0,-1 0-13 15,-5 3-4-15,-3-5-4 16,-3 4-6-16,-2 1-6 16,-6 2-2-16,-3 2-1 15,-3 0 3-15,1 8-2 16,-2 1 0-16,1 2 0 0,4 2-1 16,2-1-1-16,4 1 3 15,5 2-1-15,7-1 0 16,4-2 1-16,4 1-1 15,7-2 1-15,9-2-1 16,6 0 1-16,4-1 2 16,4-3-1-16,2-2-1 0,1 3 1 15,-5-1-3-15,-5 4 2 16,-7 1 1-16,-7 4-1 16,-7-1 1-16,-2 3-3 15,-12 3 2-15,-6 1 1 16,-6 0 0-16,-3 0-1 0,0-1 0 15,-2-2-1-15,4 2 1 16,6-6 2-16,3 0-4 16,8-4 4-16,4-3-2 15,4 0-1-15,14-5 0 16,7-1 4-16,9 0 5 0,6-7-1 16,6-1-5-16,8-4-3 15,-3 0 3-15,0 2-1 16,-5-1-1-16,-2 1-2 15,-8 4-8-15,-10 0-45 16,-9 4-78-16,-6-1-258 0</inkml:trace>
  <inkml:trace contextRef="#ctx0" brushRef="#br0" timeOffset="403145.1576">9298 10561 544 0,'-2'-2'40'0,"0"-6"12"16,2 3-14-16,4-1-23 16,4 1-7-16,6 0 0 15,2 2 3-15,-2 3-7 16,3 0 0-16,-2 2-4 0,-2 5-1 15,-3 3 2-15,-4 4-2 16,-6 1 2-16,0 2 1 16,-4 1-2-16,-5 0 3 15,0-3 3-15,-1-1 9 16,3-2-5-16,3-6-2 0,4-3-5 16,1-3 1-16,10-6 6 15,5-9 7-15,2-3-8 16,5-5-6-16,-2-1 1 15,-2-1 0-15,-5-2 0 16,-2 3 5-16,-6 0 0 16,-4 2 1-16,-2 3 3 15,-3 4 0-15,-3 5 2 0,-3 7-6 16,1 3-4-16,5 1-4 16,1 11-1-16,2 3-2 15,0 5 2-15,5 1 0 0,4 4 0 16,1 2 1-16,-1 0 0 15,2 1-2-15,0 1-2 16,0-4-20-16,1 1-13 16,2-4-36-16,-2-5-74 15,5-3-140 1</inkml:trace>
  <inkml:trace contextRef="#ctx0" brushRef="#br0" timeOffset="403613.89">9756 10742 559 0,'0'0'68'15,"4"0"-4"-15,1-3-19 16,2 1 8-16,0 0-24 15,-1 2-10-15,0 0-5 16,1 3-7-16,-2 6-2 16,-2 0-1-16,1 4-1 0,-3 2-1 15,0-2 1-15,-1-1-2 16,0 0 0-16,0-4 1 16,0-1-2-16,0-5 1 15,0-2 0-15,0 0 2 16,0-7 7-16,3-5-6 15,2-2 0-15,2-3 5 0,2-6 4 16,4 1-7-16,-1 1-2 16,-1 4-3-16,-1 2-2 15,0 7 2-15,-3 4 0 16,-1 4-1-16,1 1-3 16,1 10 1-16,1 5 3 0,1 1-2 15,-1 5 1-15,2-2 2 16,-2 1-3-16,-2-3 2 15,2-3-1-15,-3-2-35 16,-1-5-29-16,-1-7-157 16</inkml:trace>
  <inkml:trace contextRef="#ctx0" brushRef="#br0" timeOffset="404426.3176">8308 11201 418 0,'7'-13'223'0,"-4"-2"-188"0,2 3 20 16,-1 0-24-16,2 4-14 15,-1 2-12-15,-3 5 0 16,2 1-1-16,0 6-7 16,-2 6 3-16,1 3 4 15,-1 4 0-15,0 3 0 0,-1-2-1 16,-1-3-3-16,0-3 1 15,1-4 1-15,-1-3-2 16,1-7 2-16,2 0 1 16,3-5 6-16,2-9 10 15,-1-1-9-15,4-4-2 16,-2-1-2-16,2 2-1 0,-2 2 3 16,0 5-3-16,-1 3-1 15,-2 4-3-15,2 4 0 16,-1 4-3-16,1 9 1 15,1 4 1-15,2 4 1 16,0 2 0-16,-2 2-2 0,0-2 2 16,1-2 0-16,-2-5-2 15,0-3-19-15,3-7-17 16,2-6-27-16,1-1-72 16,1-9-236-16</inkml:trace>
  <inkml:trace contextRef="#ctx0" brushRef="#br0" timeOffset="404629.4434">8680 11126 625 0,'-15'3'59'16,"3"-3"21"-16,4 0-32 16,7 0-20-16,1 0-9 15,2 0-23-15,13-1 7 16,2-3-2-16,2-1-1 15,4 2 1-15,1 1-3 0,-2 2-38 16,-5 0-42-16,-7 2-56 16,-1 3-198-16</inkml:trace>
  <inkml:trace contextRef="#ctx0" brushRef="#br0" timeOffset="404770.0444">8733 11205 378 0,'-7'7'263'0,"-1"-4"-189"16,7-3-4-16,1 0-41 15,7 0-12-15,7-6-9 16,3 0 0-16,6-3-6 16,3 1-1-16,1 1-1 15,1-2-31-15,-1 2-84 0,-1-2-93 16</inkml:trace>
  <inkml:trace contextRef="#ctx0" brushRef="#br0" timeOffset="404957.5456">8995 11080 614 0,'-1'-2'70'16,"-5"-2"17"-16,5 3-28 16,1 1-21-16,0 0-24 15,0 2-14-15,0 8 2 16,0 3-1-16,3 3 5 0,-2 3-2 16,1 0 0-16,-2 2-2 15,0-1-3-15,0-3-1 16,0-4-61-16,0-9-143 15</inkml:trace>
  <inkml:trace contextRef="#ctx0" brushRef="#br0" timeOffset="406035.6643">8438 10177 676 0,'1'-5'12'0,"-1"3"12"15,0 2-5-15,0 1-7 0,0 8-9 16,0 6-4-16,0 6 1 16,0 1 1-16,0 2 0 15,0-3-1-15,0 0 1 16,0-5 0-16,-1-7-1 15,-2-2 2-15,1-7-1 0,-1 0 18 16,3-8 22-16,-1-5-32 16,1-5-4-16,0-5-4 15,0 0 1-15,6-3-1 16,0-1-1-16,3 1 1 16,0 6 0-16,-1 3-1 15,0 6 1-15,0 4-1 0,1 7-1 16,0 3 0-16,0 10-1 15,-1 4 1-15,5 1 2 16,-3 3-2-16,1 0 1 16,0-1 1-16,0-4-2 15,0-1 0-15,1-3 2 0,-2-4-2 16,1-4 1-16,0-4 1 16,-4 0 1-16,2-7 13 15,-3-7 7-15,1-1-6 16,-4-8-1-16,-1-2 2 15,0-6-2-15,-2-2-6 0,0 0-1 16,0 2 2-16,-4 5-7 16,1 6 0-16,1 6-4 15,2 6 2-15,0 6-14 16,7 0-78-16,7 1-192 16</inkml:trace>
  <inkml:trace contextRef="#ctx0" brushRef="#br0" timeOffset="407584.3293">6560 11950 232 0,'1'0'155'0,"-1"0"-85"0,0 0-20 16,0 0 0-16,0 0-1 15,0 0-11-15,0-3-7 16,0 1-8-16,0-1-2 16,-3-1 0-16,-3 1-5 0,-1 0-7 15,-4 0 3-15,0 0 0 16,-7 0-5-16,0 2-1 15,-3 1-3-15,-2 0 0 16,-3 0-2-16,1 6-2 16,-3 1 2-16,2 3-2 15,1 1 0-15,3 1 2 0,3 0-1 16,3 1-1-16,1-1 2 16,4-1-2-16,6 0 0 15,4-2 1-15,1-2-3 16,5-2 2-16,10-2 1 15,1-1 1-15,4 0 1 0,2-1 0 16,2-1 6-16,-4 1 5 16,-4 2-2-16,-3 1-4 15,-4 4-4-15,-5 2 0 16,-4 2 0-16,0 5 0 0,-10 0-2 16,-2 2 3-16,-3 1-4 15,-2 2 2-15,0-4-1 16,0 0-2-16,4-3 3 15,2-4-1-15,6-3-1 16,3-2-1-16,2-3 0 16,7-3-1-16,8 0 6 15,4 0 6-15,5-6-3 0,3-1-1 16,4 1-8-16,-1-1 4 16,0-1-1-16,-3 4 0 15,-1 0-3-15,-3 3-20 16,-6 1-37-16,-5 0-121 0</inkml:trace>
  <inkml:trace contextRef="#ctx0" brushRef="#br0" timeOffset="408349.9203">6941 11993 700 0,'-1'-8'14'0,"1"0"12"16,1 1-17-16,8-1-4 0,4 2-5 16,3 0 0-16,1 3 0 15,1 3-1-15,1 0 1 16,-1 6 6-16,-5 7 5 16,-2 5 0-16,-4 1 3 15,-1 2-4-15,-5 0-5 0,-1 2-3 16,-1-1-1-16,-7-3 0 15,-2-4 0-15,4-2-1 16,-1-5 3-16,3-3-3 16,3-5 1-16,1-5 5 0,0-7-6 15,8-6 0-15,1-3 0 16,1-9 0-16,0 0 3 16,0-1 7-16,-3-3 12 15,-4 0-2-15,-1 7-5 16,-2 4-1-16,0 4-4 15,0 7-3-15,-4 4-1 0,-1 5-6 16,-3 3 0-16,5 0-3 16,-1 11 2-16,2 1 1 15,2 3-1-15,2 5-1 16,5-1 3-16,7 3-1 16,0 1 0-16,3 1-1 0,-1 0 0 15,2-1-21-15,-1-1-13 16,-1 2-7-16,-2-4-36 15,-2-2-69-15,-1-3-226 16</inkml:trace>
  <inkml:trace contextRef="#ctx0" brushRef="#br0" timeOffset="408787.3593">7283 12232 552 0,'4'-5'68'0,"1"1"-19"16,2-1 5-16,1 2-13 15,1 2-16-15,0 1-13 16,-1 0 0-16,-1 3-6 16,-2 6-4-16,-2 3 0 0,0 3 0 15,-3 0-2-15,0 2 1 16,0-2-1-16,0-5 0 15,0-1 0-15,0-3 0 16,0-5 2-16,0-1-1 16,0-1 8-16,0-11 11 0,0-1-12 15,5-6 0-15,2-3 7 16,3-1 3-16,-1 2-3 16,1-1-2-16,4 5-4 15,-4 6-3-15,1 2-4 16,-2 8 3-16,1 1-1 0,-3 5-5 15,2 7 0-15,-2 5 2 16,1 2-1-16,0 4 2 16,-1-1-2-16,0 0-5 15,-2 1-22-15,0-2-12 16,-3-5-37-16,-2-1-174 16</inkml:trace>
  <inkml:trace contextRef="#ctx0" brushRef="#br0" timeOffset="409615.4378">6179 12625 624 0,'3'0'76'0,"-1"-2"-64"0,1-4 24 16,-2 3-1-16,2 2-9 16,-2-1-22-16,-1 2-1 15,2 5-4-15,-2 4-3 16,0 6 5-16,0 2-1 15,0 2 0-15,0-3 1 0,-2-2 1 16,1-2 8-16,1-6-3 16,0-3-2-16,0-3-1 15,0-3-1-15,4-8 4 16,1-5 0-16,2-5-6 16,0-2 2-16,0-2 5 0,2 1 1 15,-1 3 5-15,3 1-2 16,-2 4-2-16,2 5-3 15,-2 4-4-15,4 7-4 16,-4 0 1-16,4 12-3 16,-3 6 2-16,2 3 2 15,0 3-3-15,0 4 4 0,-1-1-3 16,-1-1 1-16,-1-5 0 16,-3-1 4-16,2-4-7 15,-3-4 3-15,0-3-7 16,1-3-18-16,-1-5-15 15,2-1-42-15,1 0-68 0,2-4-81 16</inkml:trace>
  <inkml:trace contextRef="#ctx0" brushRef="#br0" timeOffset="409834.1914">6510 12582 646 0,'-7'1'64'0,"4"-2"-11"16,1-1-10-16,1 0-11 0,1 1-8 16,0-2-6-16,0 0-10 15,8-2-10-15,2 2 2 16,2-2 0-16,0 1 2 16,1 3-7-16,1 1-35 15,-4 0-30-15,-1 4-40 16,-3 4-36-16,-4 4-126 0</inkml:trace>
  <inkml:trace contextRef="#ctx0" brushRef="#br0" timeOffset="410006.0234">6521 12729 536 0,'0'4'112'0,"4"-4"-91"16,7 0 15-16,5-9 5 15,3-3-13-15,3 0-25 16,-2-3-1-16,2 0-2 15,-1 2-8-15,-1 0-63 16,-1 2-41-16,-3 0-13 16,-1 2-218-16</inkml:trace>
  <inkml:trace contextRef="#ctx0" brushRef="#br0" timeOffset="410179.6866">6782 12528 652 0,'-3'-6'83'15,"-3"1"-29"-15,3 0-1 16,-1 4-20-16,0 1-9 16,0 0-12-16,-1 6-8 15,2 8-5-15,-1 2 0 0,0 5 1 16,0 6 0 0,1-3-27-16,2 1-63 0,1-5-140 15</inkml:trace>
  <inkml:trace contextRef="#ctx0" brushRef="#br0" timeOffset="411342.3466">6180 11638 158 0,'4'-1'543'0,"0"-4"-513"16,-4-1-5-16,0 3 11 15,0 0 1-15,0 3-21 0,0 0-5 16,-5 3-8-1,1 9-4-15,-1 3-2 0,-1 6 4 16,-1 1-1-16,4-1 0 16,-1-1-1-16,-1-5 2 15,5-5-2-15,-3-4 2 16,3-6-1-16,0 0 2 0,0-7 4 16,3-6-4-16,0-4-3 15,1-4 2-15,1-2 0 16,1-2-1-16,0 1 0 15,0 0 0-15,0 3 1 16,3 3-2-16,-3 3 1 0,3 6 1 16,-3 6-2-16,1 3-1 15,1 3-1-15,0 9 2 16,0 4-1-16,2 1 3 16,0 1-1-16,1-1-1 0,2-1 2 15,-1-3-2-15,1-1 2 16,0-4-1-16,3-2-1 0,-1-5 0 15,-1-1 4-15,1 0-3 16,-4-7 2-16,2-6 0 16,-5 1 0-16,0-7 9 15,-5-2 3-15,-3-6 8 0,0-3-4 16,0-1-6-16,-6 1-4 16,0 0-8-16,-1 6 2 15,0 6-3-15,5 1 1 16,2 1-68-16,0-5-209 15</inkml:trace>
  <inkml:trace contextRef="#ctx0" brushRef="#br0" timeOffset="414027.5565">9191 11877 594 0,'3'-2'63'0,"-3"-4"-36"16,0-1-2-16,0-1 8 0,-1 0-11 15,-6 0-17-15,-5 3 0 16,-1 1-1-16,-4 1-3 16,-3 3 2-16,0 0-1 15,-2 1 0-15,0 6 0 16,2-1-1-16,0 2-2 0,5-1 3 15,3-2 0-15,2 1 0 16,6 0 4-16,4-4-1 16,0-1-4-16,9 1 0 15,8-2 1-15,3 0 1 16,4 0-1-16,1 1 0 16,-1 2 0-16,-2 3-1 0,-3 1-1 15,-6 4 4-15,-7 2 2 16,-6 3-5-16,0 3 3 15,-9 2-3-15,-5 2-1 16,-2-1 2-16,-3 2-2 16,2-2 2-16,0-2-1 15,5-1 0-15,3-5 5 0,4-1-1 16,5-5-3-16,0-2-2 16,14-6 0-16,3 0 4 15,8 0 1-15,3 0-3 0,6-5 2 16,-1-2 1-16,-1 1-3 15,0-3 1-15,-3 5-2 16,-5-1 0-16,-3 2-2 16,-6 3-11-16,-7 0-40 15,-6 0-40-15,-2 0-89 16</inkml:trace>
  <inkml:trace contextRef="#ctx0" brushRef="#br0" timeOffset="414901.4663">9743 11780 701 0,'0'-7'20'0,"3"-2"-15"16,7 1-1-16,3 1-2 15,1 3-3-15,1 0 0 16,-1 4 1-16,-1 0-1 15,-4 8 0-15,-1 6 0 16,-4 3 0-16,-4 3 6 16,0 3 6-16,0 2-3 0,0-1-3 15,-2-2-1-15,-3-3-3 16,2-2 1-16,1-5-1 16,2-1 0-16,0-8 5 15,2-1-3-15,6-2 0 0,1-5 4 16,1-7-4-16,4-4 0 15,-4-4 0-15,2-4 3 16,-4 0 12-16,-1-4 4 16,-1-1 1-16,0 2-5 15,-4 3-3-15,1 3 1 0,-2 7-2 16,-1 4-2-16,0 4-2 16,0 6-7-16,0 0-6 15,-4 12 1-15,2 2 1 16,0 6 1-16,1 3 0 15,-2 4-1-15,3-1-6 16,0 2-2-16,8-4-7 0,2-1-7 16,2-1-20-16,3-5-52 15,0-1-67-15,2-4-130 16</inkml:trace>
  <inkml:trace contextRef="#ctx0" brushRef="#br0" timeOffset="415374.4792">10132 12136 555 0,'1'7'68'15,"3"-2"-39"-15,-4-1-1 16,1-1-3-16,0 1-2 15,-1 0-2-15,2 2 2 16,-1-1-15-16,0 0-3 0,1 2-1 16,0 0-1-16,-1 2-2 15,0-3 0-15,-1 3 1 0,2-4 3 16,-2-1 3-16,1-1-3 16,1-3-2-16,-2 0-2 15,5-2 6-15,-1-5 1 16,2-5 0-16,1-3 9 0,1-3-1 15,2-2-3-15,1-3 0 16,1 3-4-16,-3 2 0 16,0 4-1-16,1 4-6 15,-4 8 0-15,3 2 0 16,-3 5-4-16,1 9-2 16,-2 6 4-16,1 0-1 0,-2 4 2 15,0-3-1-15,0 0-9 16,0-3-14-16,3-3-7 15,-1-6-11-15,3-3-63 16,-3-6-79-16</inkml:trace>
  <inkml:trace contextRef="#ctx0" brushRef="#br0" timeOffset="415905.7198">9998 11590 634 0,'0'-10'42'0,"3"-3"-32"16,6 2-1-16,-2-2 12 15,2 3 9-15,0 1-11 16,-3 3-3-16,1 0-11 0,-3 3-3 15,0 3 0-15,1 0-2 16,0 0-2-16,0 6 0 16,1 3 2-16,-1 3-1 15,-1 0 1-15,-2 3 0 0,0 2 0 16,-2-2 2-16,1-2-3 16,-1-1 0-16,1-1 2 15,5-6 2-15,3-2 1 16,7-3 8-16,2 0 2 15,6-1-4-15,5-6-6 16,6-4-2-16,0-3-2 0,1 1 1 16,1-2-8-16,-5 0-95 15,-2-2-177-15</inkml:trace>
  <inkml:trace contextRef="#ctx0" brushRef="#br0" timeOffset="416845.9081">8844 12451 528 0,'5'-6'174'0,"-2"-2"-164"15,-1 3 1-15,-1 1 31 16,2 1 2-16,-2 3-26 16,1 0-11-16,0 10-9 0,1 3 2 15,-1 2 0-15,1 5 0 16,-2 1 0-16,1-1 0 15,0-2 0-15,-2-2 0 16,1-3 1-16,0-4-2 16,0-5 2-16,2-2-1 0,1-2 0 15,1-4 2-15,4-10-2 16,-3 0 2-16,2-4-1 16,1-1-1-16,-2 1 1 15,0 2 6-15,1 0 6 16,-1 6-3-16,1 4-1 0,-1 3-5 15,0 3-2-15,2 0-2 16,2 5 0-16,-2 6 2 16,2 4-1-16,0 1-3 15,0 3 3-15,-2-1-1 16,0 0-1-16,-1 0 3 16,-1-4-3-16,0-1-2 0,-1-5-38 15,1-3-26-15,0-5-38 16,-2 0-32-16,5-7-209 15</inkml:trace>
  <inkml:trace contextRef="#ctx0" brushRef="#br0" timeOffset="417111.5046">9239 12436 634 0,'0'1'110'16,"0"-1"-71"-16,0 0-2 15,3-4-3-15,6-2-15 16,0-3-13-16,5 0-6 0,0-1 3 16,3 0-2-16,1 0-2 15,3 1 0-15,-3 6-22 16,-3 0-66-16,-3 3-62 15,-5 0-17-15</inkml:trace>
  <inkml:trace contextRef="#ctx0" brushRef="#br0" timeOffset="417284.3776">9302 12535 516 0,'8'3'117'0,"5"-3"-73"16,5 0 2-16,1-9-9 15,1 0-20-15,0-2-13 16,2 0-4-16,-4-2-54 16,0 3-76-16,1 1-30 15,-5-1-75-15</inkml:trace>
  <inkml:trace contextRef="#ctx0" brushRef="#br0" timeOffset="417471.8576">9560 12394 501 0,'2'-8'126'0,"-2"2"-54"16,0 2-2-16,0 1-16 16,0 3-13-16,-4 0-18 15,-1 1-14-15,-2 7-4 16,1 4-3-16,-1 2-3 16,2 3 0-16,1 3 1 15,3 1-8-15,1 2-24 0,0-3-68 16,1-3-184-16</inkml:trace>
  <inkml:trace contextRef="#ctx0" brushRef="#br0" timeOffset="418533.8516">9084 11497 660 0,'2'-9'59'16,"-1"2"-21"-16,0 0 6 0,-1 3-9 15,1 1-8-15,-1 1-13 16,0 2 1-16,0 0-12 16,0 3-5-16,0 9 0 31,0 2 2-31,0 5 0 0,-1 2 0 0,-3 2 0 0,0 0-2 16,0-4-2-16,2 0 2 15,1-4 1-15,1-4 0 16,0-5 1-16,0-3-2 15,4-3 0-15,3 0 1 16,1-8 3-16,0-2-1 0,2-4 1 16,-2-2-1-16,-1-4 3 15,1 2 3-15,-1-3-1 16,0 4 5-16,-1 3-1 16,-2 1-1-16,0 7-4 15,-3 4-2-15,1 2-3 16,1 3-2-16,0 7-1 0,0 5 3 15,0 2-2-15,2 4-3 16,2-1-7-16,0-3 2 16,4 0 5-16,0-8 4 15,4-1-1-15,3-6 1 16,1-2 3-16,-2-1-4 0,3-8 5 16,-1-6-2-16,0-3 1 15,-5 0 6-15,0-3 5 16,-6-3 0-16,-3 0 2 15,-5-1-7-15,0 4-7 16,-8-2 3-16,-4 3-6 0,0 4-1 16,2 2-30-16,1 0-53 15,5-1-322-15</inkml:trace>
  <inkml:trace contextRef="#ctx0" brushRef="#br0" timeOffset="419658.7675">10696 10334 690 0,'0'0'41'16,"0"-6"-12"-16,1-7-2 16,10 2-19-16,5-5-3 15,6-2-2-15,1 1-2 0,4-4-1 16,1 3 3-16,0-2 4 16,-1 3 0-16,-2 2 2 15,-3 4 2-15,-5 4-5 16,-4 6 0-16,-2 1-3 15,-6 5-1-15,-1 9-1 0,-1 4-1 16,-2 6 1-16,1 4 0 16,-2 4-2-16,0 5 2 15,0 4 0-15,1 2-1 16,1 3 3-16,0 3 2 16,0 2 0-16,3 6 0 0,-2 0 2 15,0 6-2-15,-1 7-1 16,-1 5-2-16,2 2 4 15,-2 4 4-15,2 3 0 16,1 2 2-16,1 1-1 16,3 0-1-16,3 1-5 15,2-5-1-15,-1 0-2 0,5-2 0 16,-4-4 3-16,2-2-1 16,-1-2 1-16,-4-2-2 15,2-5 0-15,-5-2 0 16,3-5-3-16,-3-5 2 15,-1-3-1-15,0-6-1 0,-2-3 1 16,-4-2 0-16,0-5-2 16,0-3 2-16,-9-3-1 15,-2-3 1-15,-5-2 0 16,-3-2 0-16,-6-2 0 16,-4 1-1-16,-6-3 1 0,-3 1 8 15,-5 0-2-15,-7-3-3 16,-3 2-4-16,-2 0 0 15,-3-4 0-15,3-3 0 16,1-3 0-16,0-5 0 16,3-3 0-16,3-9 0 0,-3-13-10 15,2-16-69-15,1-15-266 16</inkml:trace>
  <inkml:trace contextRef="#ctx0" brushRef="#br0" timeOffset="437024.9399">5179 4184 380 0,'-14'-3'8'0,"2"-2"-6"15,2-2 4-15,1 2 1 16,-1 1-6-16,1 1 0 16,-1 2 4-16,0 1 3 15,-1 0 8-15,0 1-1 16,2 5-2-16,1 0-8 0,0 0 0 16,4-1 0-16,1-1 4 15,2-1 7-15,1 0 2 16,1 0-5-16,7-3-3 15,3 3 0-15,4-2-2 16,2 1-3-16,4-1 0 0,0 1-1 16,2-1 0-16,4 0 2 15,1 0 3-15,3 1 0 16,4-2-1-16,5 0-1 16,5 0 2-16,3-5 3 15,9-2-3-15,1-3-3 0,5 1-2 16,0-3-2-1,5 3 0-15,1-2 2 0,2 3-3 16,2-1 4-16,4 0-2 16,-2 1-1-16,-2-1 0 15,7 2 1-15,-3-2-1 16,1 1 2-16,5 0 1 0,-2 0-1 16,2 0 2-16,1 3-4 15,-2-3 1-15,4 2-2 16,-2 1 1-16,0 1 6 15,-2-2-4-15,1 3-1 16,-3 0-1-16,0 0-1 16,1-1-2-16,-3 2 2 0,3-3-2 15,-1 1 1-15,2-1 2 16,-1 0-3-16,3-1 3 16,-1 0-3-16,0-2 2 15,2-1 6-15,0 2-1 0,-1-1-1 16,-1-1 2-16,3 3-3 15,-3-3-4-15,1 0 4 16,0 1-5-16,0 0 2 16,-4-1 2-16,2 1-5 15,0-1 5-15,-1 2-2 0,-1 0-3 16,1 0 3-16,0 2-1 16,-1 1-1-16,-2-2 2 15,-2 3 0-15,3-3-1 16,-4 2 4-16,2-1 6 15,-5 0 3-15,2-1-1 0,-4 2-8 16,-1 0 1 0,0-1-1-16,-4 1-6 0,1-1 4 15,-4 3-1-15,0-2-1 16,-2 1 1-16,-3 0-1 16,1-2 2-16,-4 3-2 15,-3-1 3-15,-2 1 1 0,-3-1 2 16,0 2-5-16,-4-1 3 15,-3-1 1-15,-5 3-1 16,-2-3-1-16,-2 3 1 16,-9 0-5-16,-4-1 3 15,-14-8-42-15,-6-16-274 0</inkml:trace>
  <inkml:trace contextRef="#ctx0" brushRef="#br0" timeOffset="449845.2897">5361 2572 436 0,'-7'-6'5'16,"-3"2"-4"-16,0 0 7 0,4 2-2 16,-1 1-2-16,-2-1-1 15,3 1-1-15,0 1-1 16,-3 0 0-16,0 0 0 16,0 0-1-16,-3 5 1 15,2 4-2-15,-4 1 0 16,2 3 1-16,-3 1-1 0,3 3 1 15,0-2 0-15,0 4-1 16,2-2 1-16,-1 0 0 16,2 3 0-16,0-1 0 15,0 4 0-15,0-2 0 16,0 3 0-16,0 2 0 0,2-1 0 16,-1 1 0-16,1-1 0 15,2 2 1-15,-1-2-1 16,3 2 1-16,1 0-1 15,-1-2 2-15,2 3-2 16,0 2 2-16,1 0-2 0,-2 0 1 16,2 2-2-16,-1 0 2 15,-1 2 0-15,2 0 0 16,-2 4 1-16,1-1 2 16,-1 0-2-16,2 2 2 15,0-1-1-15,0-2-2 0,0 1 1 16,0-2-1-16,0 2-1 15,2-2 3-15,1-2 0 16,2 1-3-16,0-5 3 16,2 3-1-16,1-6 0 15,0 3-1-15,0-2-1 16,2 0 0-16,1 2 1 0,-2-1-1 16,0-1 0-16,1 0 1 15,-1-1-1-15,0-1 0 16,2-1 0-16,2 0 0 15,-1 0 1-15,-2-3-1 16,4-2 0-16,-1 0 1 0,1 0 0 16,1-3-1-16,-2-1 2 15,1-1-2-15,1-3 1 16,0 0 1-16,-3-2-2 16,3-2 2-16,0 0 1 0,-1-1 0 15,-1-3 0-15,2 0-1 16,-2-2-1-16,-1 1 1 15,2-1 0-15,-2-1-1 16,0 0 3-16,-1 0-1 16,0 0 2-16,-1-3 0 15,-1-1 3 1,-2-2-5-16,0 0 6 0,1-1 4 0,-2-1 0 0,0-3 3 16,3 1-4-16,0-1-9 15,-3 1 1-15,4-2-3 16,-2 2 0-16,0 1 1 15,2-2-2-15,-4 3 0 16,0 0-1-16,0-2 2 16,-3 3 1-16,1-5 2 0,-1 1-3 15,-1-4 1-15,3-1 0 16,-3-1 4-16,2 0 2 16,-2-1 1-16,2-1 0 15,0 0-1-15,1 1-4 16,0-1-1-16,1 0-3 0,-1 2 1 15,-1 0 0-15,1-1-2 16,-3 3 2-16,4-1-1 16,-3 2 0-16,-1-1 1 15,1-3-2-15,1 1 2 0,-2 0 0 16,2 0-3-16,1-1 4 16,0-1-2-16,1 2-1 15,0-1 1-15,-2 0 0 16,1 5-1-16,0-1 2 15,-3-1 1-15,1 2-2 16,-1-1 7-16,0 1-2 0,-2-3 3 16,0 0 3-16,1-2-5 15,-1-2-1-15,0 0-4 16,0-1-1-16,0-4 1 16,0 1 0-16,0-1-1 15,0-1 1-15,0 1-1 0,0-1 0 16,0 0 1-16,-3 1 0 15,-2 0-1-15,0-2 1 16,0 3-1-16,-2-2 1 16,-1-1 0-16,1 2 0 15,0 0-2-15,-1-2 4 0,0 0-4 16,1 2 4-16,-1 0-1 16,0-2 1-16,0 1-2 15,0-2 1-15,-1 1-2 16,-3-2 4-16,3 0-3 15,-3-2-2-15,2 0 3 16,-4 1-2-16,-1 0 1 0,-1 0-1 16,0 2 1-16,-3-1 0 15,2 1 0-15,-5 1-1 16,1 3 1-16,-2 0 0 16,-2 1 1-16,3 2-1 15,-4-6-4-15,-1-6-62 0,-6-13-183 16</inkml:trace>
  <inkml:trace contextRef="#ctx0" brushRef="#br0" timeOffset="458059.7655">7043 3741 500 0,'-7'0'4'15,"2"-1"8"-15,2-3 14 16,0 1-9-16,1 1-4 16,2 0-8-16,0 1-3 15,0 1-2-15,0 0-7 16,8 0 3-16,1 1 4 0,3 2-1 15,1-1 2-15,6 1-1 16,1-2 0-16,6-1 0 16,1 0 0-16,4 0-1 15,2 0 2-15,4 0-1 16,0-2 1-16,4-1 1 0,3 2-2 16,0-2 2-16,5 0 2 15,1 1-2-15,2-1 5 16,4 1 5-16,3-1-3 15,0 0 0-15,3 0 0 0,1-1-7 16,2 2 2 0,0 0-5-16,-2 1 2 0,5-2 2 15,0 0-4-15,2-2 2 16,2 0 1-16,3-2-1 16,0 0 0-16,2-2 1 15,2 1-1-15,1 0 2 16,1 0-2-16,-3 0 1 0,-3 3-1 15,2 0 0-15,-6 0-1 16,-2 2 2-16,-1-1 1 16,-2 3-1-16,-2-1 2 15,-2 0-3-15,0 1 3 0,0-2 0 16,-3 2-2-16,-1-1-1 16,0 2 0-16,-1 0-1 15,-4 0 1-15,0 0-1 16,-4 0-1-16,-1 0 2 15,-3 0-1-15,-1 2 0 0,-4-1 1 16,1 2-2 0,-4 0 0-16,1-1 2 0,-3 1-1 15,0-1 0-15,-3 1 0 16,2 0 0-16,-1-1 0 16,-1-2 2-16,-1 0-1 15,-2 0 2-15,-1 0-1 0,-1-2 1 16,-4-2 2-16,-4 0 4 15,0-1 6-15,-2 2 12 16,-2 0-6-16,-4-2 0 16,3 2-7-16,2-1-3 0,-1 0-8 15,1 3-3-15,3-2 1 16,-3 3-1-16,-1 0-1 16,-8-5-61-16,-7-9-153 15</inkml:trace>
  <inkml:trace contextRef="#ctx0" brushRef="#br0" timeOffset="464260.123">6086 8636 538 0,'0'0'4'0,"0"0"6"15,0 0-6-15,4-1-4 0,1 0-1 16,3 1-1-16,1-2 4 16,2 1-1-16,4 1-1 15,3-1 2-15,2-1 1 16,4 1-2-16,-2-1 1 0,5 2 1 16,-1-3-2-16,3 0 2 15,4 0-1-15,1 0 5 16,5-1-1-16,1 1 0 15,1-1-3-15,5 0 1 16,0 1-4-16,0 1 2 16,2 1 1-16,3 0-1 15,-2 1 1-15,4-2 1 0,0 2-1 16,2 0 6-16,3-1-3 16,4-2-2-16,4 1 4 15,0-5 2-15,6 2-2 16,0-3-1-16,3 1-4 0,0 1 0 15,0 0 1-15,1 0 0 16,-1 2 1-16,4 2-1 16,-6 1-2-16,5-2-1 15,-1 1-2-15,2-1 2 16,-1 0 0-16,0-3-1 16,3 2 0-16,-4-1 2 0,5 1-3 15,0-3 2-15,2 1-1 16,0-1-1-16,0 1 2 15,0 0-1-15,-3-1 0 16,-1 3 1-16,1 0 1 16,-6 2 2-16,0 1 2 0,0-2-1 15,-5-2 2-15,-1 0 1 16,-4 0-4-16,-2-1 4 16,-3-4-1-16,-6 2 1 15,-3-1-3-15,-4 0 2 16,-3 0-1-16,-3 0 0 0,-4 0 0 15,0 0 3-15,-6 6 1 16,-5 0-7-16,-7 3-2 16,-13-5-19-16,-15-5-218 15</inkml:trace>
  <inkml:trace contextRef="#ctx0" brushRef="#br0" timeOffset="478559.5107">10568 9181 226 0,'0'-3'8'15,"0"1"16"-15,0-1 38 16,0 2-17-16,0-1-20 16,-1 0 11-16,1 2-2 0,-2-2 2 15,2 1-1-15,-1-1 3 16,1 1-12-16,0-2-12 15,0 3-3-15,0 0-4 16,0 0-5-16,0 0-1 16,0 0-3-16,0 0-1 0,0 2 1 15,4 3 0-15,0 5 0 16,0-1 5-16,1 1-1 16,1-1-2-16,-1-1 1 15,1-3 1-15,-1-1-1 0,2-4 4 16,2 0 18-16,6-4 14 15,2-9 5-15,6-6-14 16,6-4-12-16,3-4-7 16,7-5-3-16,2 1-3 15,0 1-2-15,0 3 1 16,-5 6-3-16,-6 4-6 16,-13 3-125-16</inkml:trace>
  <inkml:trace contextRef="#ctx0" brushRef="#br0" timeOffset="487933.0129">10334 7361 433 0,'3'1'107'0,"-2"-1"-100"15,-1 3-4-15,2-1-6 16,2 2 3-16,-1 4 2 16,-1 0 8-16,3 5 2 15,-1 3 4-15,0 5 0 0,-2 2 6 16,1 3-7-16,0-2-6 16,0-2-1-16,1-3-1 15,0-3 4-15,3-5 4 16,0-4 1-16,8-7 13 15,7-7 24-15,12-14-7 0,11-12-7 16,13-12-16-16,16-9-12 16,9-6-1-16,6-3-5 15,-5 6-1-15,0 6-3 16,-13 11 0-16,-13 12 0 16,-14 9 0-16,-16 7-49 0,-14 4-170 15</inkml:trace>
  <inkml:trace contextRef="#ctx0" brushRef="#br0" timeOffset="517903.7178">4599 8869 234 0,'-5'-5'178'0,"0"-2"-157"16,2 1 25-16,0 2-11 0,0-1 0 15,3 3-6-15,0-1-9 16,0 1-9-16,0 1-9 16,0-1 0-16,2 0-4 15,3 1 2-15,3-1 0 16,3 1-2-16,-1 1 1 0,5 0 1 16,2 0-1-16,0 0-1 15,5 0 4-15,-1 0-5 16,4 1 5-16,2-1 1 15,3 0 4-15,-1 0 1 16,4 0 2-16,2-2 3 16,3-2-3-16,1 0-4 0,-1 1-3 15,2-1 1 1,0 2-1-16,4 0 1 0,-1-2 0 16,1-2-2-16,4 0 1 15,0 0 1-15,1-3 0 0,3 1 2 16,0 0-2-16,-1 0-1 15,-3 3 0-15,0 2 1 16,-1 1-1-16,-1 2 1 16,-3 0 1-16,1 0-2 0,1 2-1 15,0 3-2-15,-2 2 2 16,3-1-2-16,-2-1 1 16,-1-1 1-16,3 1-2 15,-4-2 0-15,3 3 0 16,1-4 0-16,-2 1 2 15,4-1 0-15,-1 3-2 0,0-2 2 16,1 0 0-16,2 1-2 16,1-2 1-16,0 1 1 15,-2 0-3-15,2 0 3 16,2-2-1-16,1-1-1 16,0 0 2-16,3 0-2 0,-1 0 0 15,3 0 2-15,0-1-1 16,1-2-1-16,-2 0 3 15,4 1-3-15,0 1 2 16,-1-2-2-16,2-1 0 0,1 2 3 16,1-3-2-16,1 2-3 15,-1-1 5-15,2 1-4 16,-1-1 1-16,0-1 0 16,1 0 0-16,-1 1 0 15,2-1 1-15,3 1-1 16,-3-1 0-16,1 1 1 0,1 2-1 15,0-3 0-15,0 2 2 16,0-4-4-16,1 0 5 16,2 1-2-16,-2-3 0 15,0-1 0-15,2 1 0 16,-2 0 0-16,1-2 3 16,1 0-1-16,1 1 2 0,1-2-3 15,0 0-2-15,0 3 2 16,0-1-2-16,1 0-2 15,-2 1 4-15,-1 1-3 16,1-2 1-16,-2 2 2 0,-6 0-3 16,-3 1 1-16,-2-1 3 15,-4 2-3-15,-4 2 11 16,-5-1 8-16,-2 0-4 16,-5 3-2-16,-2 0-4 15,-2 2-1-15,-6 0-4 0,-5 0 0 16,-3 0-1-16,-2 0 0 15,-5 0-2-15,-2 4-1 16,-5 1 1-16,-4 0-2 16,-5-2-13-16,-11-3-77 15,-18-21-315-15</inkml:trace>
  <inkml:trace contextRef="#ctx0" brushRef="#br0" timeOffset="524181.5419">19233 5918 394 0,'-10'0'21'16,"-2"0"27"-16,5 0 1 15,-1-2-14-15,3 2 0 16,4 0-10-16,1 0-12 0,1 0-5 16,13 0-8-16,7 0 2 15,4 0 0-15,6 0-1 16,-1 0-11 0,1 2-101-16,-7-1-223 0</inkml:trace>
  <inkml:trace contextRef="#ctx0" brushRef="#br0" timeOffset="524384.6186">19201 6003 511 0,'-11'0'10'15,"11"0"46"-15,5 0-20 0,20 0-34 16,10-1-1-16,8-1 0 16,4-4-5-16,4-2-208 15</inkml:trace>
  <inkml:trace contextRef="#ctx0" brushRef="#br0" timeOffset="526920.259">6164 8466 518 0,'-6'2'4'0,"2"-2"6"0,1 0 19 16,3 0-15-16,0 1-13 16,0 1-2-16,4-1 1 15,1-1 0-15,3 3 4 16,0-3-1-16,1 0-1 16,3 0 2-16,0 0-2 0,0 0 4 15,3 0 2-15,-2 2-2 16,2 1 4-16,1 1-3 15,3-1 0-15,2 0 2 16,1 0-1-16,2-2-1 16,2-1 0-16,-1 0 2 15,4 0 2-15,-2 0 2 0,1 0 3 16,1 0-10-16,-1 0 2 16,3 0-3-16,0 0 1 15,2 0-3-15,1 0-1 16,3 0 1-16,0 0-1 0,1 0-1 15,2 0 1-15,2 0-1 16,0-1-3-16,3 0 3 16,1-1-1-16,2-3 1 15,-1 2 0-15,1-1-1 16,1 1 1-16,-2 0 0 16,4-1-3-16,-1-1 4 0,2 1-3 15,0-1 1-15,4 2 1 16,1-5-1-16,3 3-1 15,-3 0 2-15,3 0 0 16,-3 1 1-16,0 1-4 16,-2 0 1-16,2 0 4 0,-4 1-3 15,1-1-2-15,3 2 4 16,-6-2-2-16,6 0 0 16,-1 2 0-16,-1-1 1 15,-2-1 0-15,3-1 0 16,-1 2-3-16,-1-6 3 0,1 3 0 15,2-1-1-15,-2-2 0 16,2-1 1-16,-1 3-2 16,1-3 3-16,-2 2-2 15,0-1 0-15,-1 2 1 16,-3 0-1-16,3-1 0 0,-3 2 2 16,-2 1-5-16,2-1 4 15,-3 3 1-15,-3-2-2 16,-3 1-2-16,0 3 5 15,-3-1-4-15,-5 1-1 16,0 0 4-16,-3 0-5 16,-1 0 6-16,2 0-1 15,-3 0 0-15,0 0 2 0,-2 0-2 16,3-3-1-16,-3 2 1 16,-1-2 0-16,-1 2-2 15,-3-2 1-15,0 0-1 0,-3 2 1 16,0-1-2-16,-6 0 1 15,0 1 1-15,-4-1-1 16,-3 2 0-16,0-1 1 16,-2 1-2-16,-3 0 2 15,0 0-1-15,-1 0 2 16,0 0 11-16,0-3 12 0,-5 2-9 16,-2 0-11-16,-2-3-3 15,-3 1-2-15,-3 0 1 16,-1 0-1-16,-2 1 0 15,-4-1 1-15,1 1-2 16,-4 0-1-16,-4 2 3 16,1-2-1-16,-4 1 0 0,-2 1 1 15,-2 0-2-15,-2 0 2 16,-1 0-1-16,-2 0-2 16,1 0 3-16,-4 3 1 15,0-1-3-15,-2 0 0 0,-3 3 2 16,0-3-3-16,-1 1 4 15,1 0-3-15,0-1 0 16,1 1 4-16,-1-1-5 16,1 1 2-16,1 0 2 15,-3 0-2-15,3-1-1 16,-2 1 0-16,-1 1 2 0,1-3-1 16,0 2 1-16,1 1-2 15,-1 0 2-15,3 0-2 16,-2-2 1-16,1 3 1 15,-3-1-1-15,2-1-1 0,-2 3 2 16,-2 0-1-16,0 0 1 16,-2 1-1-16,0-1-2 15,-1 2 4-15,1-1-3 16,-1-2 1-16,0 3 0 16,0-4 0-16,3-1 0 0,0 0 2 15,-2-3-4-15,4 0 3 16,0 0-1-16,0 0 0 15,3 0 1-15,-1 0-2 16,1 0 0-16,-1 0 2 16,3 0 0-16,-5 0-2 15,1 0 2-15,-1 0-1 0,1 2-2 16,1 1 3-16,-1 2-2 16,0 1 2-16,3-2-1 15,-3 2 0-15,2 0 0 16,-1 1 1-16,0-1-2 15,1 1 2-15,1-3-1 0,3 0 0 16,4 0 1-16,1 0-2 16,2-2 2-16,5 3-1 15,-1-1-1-15,3 6 1 16,-6 3-22-16,-9-4-105 16,-9-3-387-16</inkml:trace>
  <inkml:trace contextRef="#ctx0" brushRef="#br0" timeOffset="534682.3271">22351 5098 409 0,'0'0'2'15,"-2"0"12"-15,2 0 16 16,0 0 2-16,0 0-16 0,0 0-13 16,0 0-4-16,0 0-1 15,2 0 2-15,0 5 0 16,3 2 1-16,-2 2 1 16,0 3 2-16,-1 1 1 15,-2 2 3-15,1 1 1 16,-1-1-1-16,2 0 3 0,0-1-3 15,1-3-1-15,1-1 0 16,1-2 0-16,5-4 2 16,6-4 7-16,4-2 13 15,10-11 32-15,7-8-16 16,16-6-17-16,10-9-7 16,10-5-8-16,13-2 0 15,0-5-2-15,5 4 0 0,-5 4-3 16,-4 3-5-16,-11 8-1 15,-14 5 0-15,-9 9-3 16,-14 1 1-16,-12 6 1 0,-7 4-1 16,-9 1 1-16,-5 3-1 15,-1 0 0-15,0 7-9 16,0 1-37-16,0-4-80 16,-1-4-243-16</inkml:trace>
  <inkml:trace contextRef="#ctx0" brushRef="#br0" timeOffset="543031.5573">4536 8868 472 0,'-7'1'6'16,"-1"-1"3"-16,1 0 17 15,4 0 7-15,1 0-6 0,-1 0 14 16,2 0-14-16,1 0-18 16,-2-3-3-16,2 3-2 15,-1-1-3-15,0 1 0 16,1 0 0-16,0 0-1 0,0 0-2 15,0 0-3-15,0 0 1 16,0 4 2-16,0 0 1 16,1 2 0-16,3-2 1 15,2-1 1-15,2 0 2 16,-2 0 9-16,4-2 4 16,1 1-1-16,1-1-2 0,0 1-2 15,3-2-3-15,-2 2-1 16,4-1-3-16,0 0-1 15,2 1-1-15,1-1-2 16,2-1 2-16,1 0 1 16,1 0-2-16,3 0 2 0,0-3 2 31,2-3-1-31,0 0 3 0,5 0-5 0,0-1 0 16,1 1 1-16,0 0-2 15,0 1 0-15,0-1 2 16,-1 2-3-16,2-1 2 15,-1 1-1-15,3 0 1 16,-1 0-1-16,4 0 2 0,-2 1 0 16,0 0-3-16,3 1 2 15,-2-1-2-15,2 2 3 16,0-2-4-16,-2 0 1 16,2 2 2-16,-2 0-2 0,1 0 0 15,-1 1-1 1,2-2 2-16,1 1 0 0,0 0 0 15,2 1-3-15,-1 0 5 16,2 0-2-16,-3 0-1 16,2 0 3-16,-2 0-3 15,2 0 1-15,-2 1 0 0,2 0-1 16,-2 1 0-16,2-1 4 16,0-1-2-16,3 1 2 15,1-1 1-15,2 0-2 16,1 1 0-16,-3-1-3 15,2 0 0-15,0 3 3 0,-2-2-3 16,4 2 0-16,-1 0 1 16,-2-1-1-16,2 2-2 15,1-1 4-15,1-1-3 16,1 0 1-16,2-2 2 16,2 0-3-16,0 0 3 0,5-1-2 15,-1-3-1-15,1 0 3 16,4-1-3-16,-2-1 1 15,1 2 4-15,1 0-2 16,-1 0 1-16,1 1-1 16,-1-3-2-16,1-1 2 0,4-1 0 15,0 0-4-15,-2-1 5 16,3-2-2-16,-2 0-1 16,0 1 1-16,1-1-1 15,0 2-1-15,-3-3 3 16,3 5-5-16,-3-1 4 15,-3-1 2-15,0 2-5 0,-2 0 3 16,0-3-1-16,0 3-1 16,-1-4 2-16,2-1 0 15,-1 1-1-15,-3-4 1 16,-2 3-2-16,1-1 1 16,-6 0 2-16,-2 1-3 0,-1 1 1 15,-4 0 6-15,-1 2-2 16,-4 2 0-16,-3 1 0 15,-3-1-3-15,-1 5 0 16,-9-4 4-16,1 3-3 16,-3 0 3-16,1 2-1 0,-8-1 0 15,-1 2 1-15,0 0-3 16,-4 0 0-16,-1-3 1 16,-2 3-1-16,-3 0 0 15,-1 0 2-15,-4 0-1 16,2 0 3-16,-2 0 1 0,-1 0-2 15,0 0 2-15,0 0-4 16,0 0-3-16,0 0-1 16,-7 0-8-16,-10 0-54 15,-8-11-149-15</inkml:trace>
  <inkml:trace contextRef="#ctx0" brushRef="#br0" timeOffset="552172.9592">4602 10619 196 0,'4'4'324'0,"-3"-3"-285"15,3 3-37-15,3-3 3 16,3-1 6-16,2 0 11 16,4 0 8-16,3 0-15 15,3-3-7-15,2-2-4 16,3 0-3-16,0 0 0 15,4 0 1-15,2-1-4 0,0 1 4 16,2 1-2-16,3-4 1 16,-1 0 4-16,3 2 7 15,1-3 3-15,4 0-4 16,4-2-3-16,1 1 4 0,6-3-3 16,4 1-6-16,0 1 2 15,3-2-1-15,1 2-3 16,0 0 1-16,3 2-1 15,-5-3-2-15,3 0 3 16,1 0-2-16,2 2 0 16,0-2 0-16,1 0 0 0,-1 0 1 15,1-2 0-15,1 2-2 16,1 0 2-16,1 0 0 16,2 0-1-16,1-1 3 15,1-1 0-15,1 2-1 16,-1 0 2-16,4-1-4 0,-2 1 3 15,2-2-2-15,0 1 2 16,3-1-3-16,-1-1 4 16,1 0-1-16,4-1 2 15,-3 0 1-15,4 1-2 16,-1-1 0-16,3 1-3 0,-5 0 1 16,3 2-1-16,-3 0 0 15,0 3-2-15,-3 0 2 16,0-1 0-16,-1 1-2 15,-2 2 3-15,1-4-3 16,-4 5 1-16,0-3 2 0,0 2-4 16,-3-1 5-16,-2 1-4 15,-2 1 1-15,1-1 3 16,-5 2-5-16,-2-1 3 16,-3 0 0-16,2 2-1 15,-3-2 1-15,-4 2 0 16,-3 1 2-16,-2 0 3 0,-3 1-1 15,-3 0-2-15,-4 0 2 16,-2 2 0-16,-2-1-3 16,-3-1 5-16,-3 0 2 15,-3 0-2-15,-4 0 4 0,-3 1-5 16,0 1 1-16,-5 0-3 16,-1-2 2-16,-3 3-3 15,-2 0-1-15,0-2 0 16,0 2 0-16,-3 0-1 15,-1 0 2-15,1 0-1 16,-2 0 1-16,1 2-2 0,-1 1 1 16,1-1-3-16,0 3 0 15,-4 4 2-15,-1-1-12 0,-15-6-31 16,-17-7-141-16</inkml:trace>
  <inkml:trace contextRef="#ctx0" brushRef="#br0" timeOffset="556021.9341">10459 9461 537 0,'0'0'25'0,"0"-1"9"16,0-1 9-16,0 0-2 15,0 1-7-15,0-1 3 0,0-1 1 16,0 2-15-16,0-1-7 15,0 2-5-15,1 0-8 16,2 2-4-16,0 3 0 16,3 2-1-16,-1 6 4 15,-1-1 1-15,2 0-1 0,0 3 3 16,0-1-1-16,2-2 0 16,-1 1 2-16,2-3-1 15,0-1-2-15,2-4 1 16,-1-2-2-16,5-3 2 15,3-3 6-15,5-11 3 16,4-8 0-16,6-5-3 16,4-6-5-16,5-3-3 0,3-4 2 15,0 2-2-15,-3 0 1 16,-1 2 1-16,-6 4 0 16,-6 3 4-16,-8 3-1 15,-5 6 1-15,-4 3 0 0,-6 8-1 16,0 2 0-16,-4 1-3 15,-1 4-3-15,-1 2 0 16,2 0-1-16,0 0-4 16,1 2-19-16,-1 5-26 15,-2-1-38-15,0-4-192 0</inkml:trace>
  <inkml:trace contextRef="#ctx0" brushRef="#br0" timeOffset="558159.392">22490 7858 581 0,'-9'-3'20'0,"3"-1"33"0,2 1-10 15,4 0 5-15,0 1-13 16,2-1-13-16,13-1-18 16,8-2-1-16,12-3 3 15,13-1-1-15,8-2 2 16,9 0-4-16,4-3-2 15,-3 2 1-15,-6 0-2 0,-9 3 1 16,-12 3 1-16,-15 2-9 16,-12 3-65-16,-12 2-33 15,-12 0-45-15,-13 9-52 0</inkml:trace>
  <inkml:trace contextRef="#ctx0" brushRef="#br0" timeOffset="558378.1629">22692 7851 223 0,'-40'21'133'16,"6"-2"-59"-16,4-2-9 15,7-3-12-15,8-4 5 16,7-1-6-16,8-5-14 16,2-2-3-16,20-2 7 0,11-1 10 15,11-8-21-15,11-4-13 16,13 0-6-16,3-4-6 16,3 0-3-16,0 0-1 15,-5 0 0-15,-5 4-2 16,-13 1 1-16,-6 2 0 0,-13 4-2 15,-10 3 4-15,-11 1-22 16,-11 2-53-16,-4 0-126 16</inkml:trace>
  <inkml:trace contextRef="#ctx0" brushRef="#br0" timeOffset="562154.8892">4489 10651 258 0,'-10'0'39'16,"1"0"6"-16,-2 0-8 0,3 0-2 15,-2-1-18-15,2-1-5 16,3-1 10-16,1 0-8 16,1-2-3-16,3 2 1 15,0-1-7-15,0 0-3 0,7-1-1 16,2 0-1-16,4 2-1 15,-2 0 1-15,3 2-1 16,1-1 2-16,1 1-1 16,1 1 0-16,3-2 2 15,1 2 1-15,4-1 3 16,2 1 2-16,5 0 4 16,2-1-5-16,3 1 8 0,3-3 1 15,3 1 0-15,3-4-8 16,4 0-1-16,4-3 1 15,0 2 0-15,3-3 1 16,2-3-2-16,2 2 0 16,2 0-1-16,3 0 0 0,3 1 2 15,1-1-2-15,1 2 0 16,2-2-1-16,-1 2-3 16,4 1 0-16,0-3-2 15,2-1 0-15,4 0 2 0,1-3-2 16,1 2 2-16,3-3 1 15,0 1-4-15,1 0 2 16,0 1-1-16,1-1 0 16,0 2 2-16,1 0-3 15,-2 0 2-15,1 1 1 16,-2 1-1-16,1 2 1 0,-2-3 1 16,4 4-3-16,-4-2 2 15,2 1-1-15,-1-1-1 16,4 0 1-16,-2 0 2 15,-2-2-3-15,1 2 2 16,-1-2-2-16,1 0 0 16,1-5 1-16,-3 5-1 0,1-6 3 15,-2 0-1-15,3 3 1 16,-3 0 2-16,2 0 2 16,-3 0-5-16,0 2 5 15,-3 1 2-15,3 0-4 0,-3 0-3 16,0 0 0-16,-2 1-1 15,2-2 3-15,-1-1-2 16,-2 1-1-16,-2-1 3 16,-3-1 0-16,0 1 1 15,-6 1 3-15,-1 1 2 0,-1 1-1 16,-9-1 2-16,-3 2-7 16,-3 0 5-16,-8 2-2 15,-7 0 0-15,-6 0 2 16,-3 0 0-16,-5 2 1 15,-5 0 4-15,-1 0-4 16,-4 3-1-16,-2-3-5 0,-3 3-3 16,-3 2 0-16,-3-4-3 15,-19-9-72-15,-20-10-356 16</inkml:trace>
  <inkml:trace contextRef="#ctx0" brushRef="#br0" timeOffset="572556.6215">11385 10171 83 0,'0'0'33'16,"0"0"-3"-16,0 0 2 15,0-1-8-15,0-1-15 0,0 1 0 16,0-1 0-16,0 2 2 16,0 0-4-16,0 0 4 15,0-2 2-15,0 2 13 16,0 0 2-16,0 0-12 16,0-1-8-16,0 1 6 15,0-1 0-15,0 1-3 0,0-2-1 16,-1 2 2-16,0-1 7 15,-1-1 2-15,2 1-2 16,-2-1 1-16,2 1-2 16,-1-1 3-16,1 0-2 15,-2 1 1-15,2 0-1 0,-2-2 7 16,2 1-4 0,0 2-6-16,0 0-3 0,-2-2-2 15,2 2 0-15,0 0-1 16,0 0-4-16,0 0-1 0,0 0 0 15,0 0-3-15,0 0-1 16,0 0-1-16,0 0 1 16,0 2 2-16,3 4-2 15,0 0 1-15,2 2 1 16,-3 1-1-16,3 1 0 16,1 4 1-16,-3-2-1 0,3 0 0 15,-3 0 1-15,0 1-2 16,0-2 1-16,0 2 0 15,0-3-1-15,-1 1 1 16,1-1 0-16,1-3-2 16,-1 0 2-16,5-4-2 0,1-3 1 15,1 0 0-15,7-10 7 16,4-10 30-16,6-8-10 16,10-7-3-16,6-8-4 15,7-4-4-15,3-1-5 16,4-3 0-16,-1 3-4 0,-3 4-4 15,-8 7 3-15,-5 7-4 16,-8 5 0-16,-11 7 0 16,-6 9-1-16,-8 4-1 15,-3 5 0-15,-4 0-5 16,0 6 1-16,0 5-28 16,2-1-34-16,-2-7-84 0,0-3-331 15</inkml:trace>
  <inkml:trace contextRef="#ctx0" brushRef="#br0" timeOffset="583870.4057">7192 10366 213 0,'0'-9'99'16,"-2"2"-78"-16,-2 1 34 0,2 1-20 16,0-1-6-16,1 1 0 15,-1 2-1-15,1-1-2 16,1 1-5-16,0 0-5 16,0 3-7-16,0 0-8 15,4 0-3-15,4 5 0 0,-1 3 1 16,1 0 2-16,-1 1 0 15,1 0 0-15,0 0 0 16,-2-4 1-16,-2-1 1 16,-1-4 6-16,2 0 8 15,-1-9 18-15,5-4 18 0,0-7-27 16,5-5-14-16,2-4-4 16,2-4-7-16,4 1-1 15,4-1 2-15,-1 2-4 16,8 1 2-16,-1 6 0 15,2 3-2-15,-7 3-65 16,-3 3-156-16</inkml:trace>
  <inkml:trace contextRef="#ctx0" brushRef="#br0" timeOffset="585089.2868">10301 10053 201 0,'-3'-4'18'0,"2"0"23"15,1 0-3-15,0-1-13 16,0 1-5-16,0-1-3 16,0 1-2-16,1-2 6 15,2 1 8-15,0 1-7 16,0 1 1-16,-2 1-11 0,1 2-8 15,1 0-3-15,-3 0 0 16,2 0-2-16,-1 3 1 16,1 3 1-16,-1 0 0 15,2 1 2-15,-3 0 0 16,2 0 1-16,1-4-1 16,-2 3-1-16,1-2 1 0,-1-2 0 15,2 1-1-15,-3 0 4 16,3-3-1-16,-1 0 6 15,2 0 13-15,1-7 24 16,5-4-2-16,3-3-27 16,6-5-8-16,3-2-5 0,6-3-3 15,4-3-1-15,1 1 0 16,3-2-1-16,0 3 0 16,1 1-1-16,-4 5 0 15,-3 6 0-15,-4 4-1 16,-6 4-2-16,-5 1-134 15,-7 3-210-15</inkml:trace>
  <inkml:trace contextRef="#ctx0" brushRef="#br0" timeOffset="586799.8612">5769 12489 91 0,'0'0'49'0,"0"0"-31"16,0 0 13-16,0 0 14 0,0 0 28 15,0 0-27-15,-1 0-40 16,-3 0 0-16,3 0 11 16,-3 0 10-16,3 0-5 15,-3 0-1-15,3 0-3 16,1 0-8-16,0 0-5 0,0 0-4 15,0 1 1-15,0 0 1 16,5 3-2-16,-3 1 3 16,3-1-1-16,-2 1-1 15,3 1 1-15,-3-1-1 16,2 1 0-16,-1-1 0 16,1 0 0-16,-1 0 1 0,0-1-1 15,2-1 1-15,-2-1-1 16,-2 2 1-16,2-4 0 15,1 0 7-15,3-1 13 16,0-10 6-16,1 0 1 16,3-6-15-16,2-6-3 0,3-1-7 15,2-1-5 1,4-4-1-16,-2-2 1 0,1 1-236 16</inkml:trace>
  <inkml:trace contextRef="#ctx0" brushRef="#br0" timeOffset="588082.9902">10848 11969 317 0,'0'-4'68'16,"0"1"-6"-16,0-1-14 15,0 2-2-15,0-1-11 16,0 0 1-16,0 0-5 0,0 3-11 15,2-2-1-15,-2 2-8 16,0 0-3-16,1 0-1 16,0 0-5-16,2 0-2 15,-1 4 2-15,3 1-1 16,-1 3 0-16,0-1 0 16,0 1 0-16,1 0-1 0,1 2 2 15,-1-1-2-15,2-1 2 16,-1-1 0-16,1 1-1 15,1-3 2-15,-1-1-2 16,1-1-1-16,2-3 3 0,3 0-1 16,5-10 11-16,5-9 18 15,10-5-8-15,10-8-8 16,6-5 1-16,7-5-10 16,3 0-2-16,5 1-4 15,-4 3 0-15,-7 0 0 16,-11 1-160-16</inkml:trace>
  <inkml:trace contextRef="#ctx0" brushRef="#br0" timeOffset="620915.3633">11923 11220 361 0,'0'-2'119'16,"0"-3"-51"-16,0 1-8 16,0 0-7-16,0 2-19 15,0-1-6-15,0 0-1 0,0 0 5 16,0 2-11-16,1-1-2 15,1 0-1-15,0 2-4 16,-2-1-4-16,3 1-2 16,-1 0-6-16,1 0 0 15,0 1-2-15,2 4-1 0,1 5 2 16,1 4-1-16,-2-2 1 16,3 7 1-16,-1 1 1 15,0 1 0-15,-1 3 1 16,1-2-1-16,1 0 0 15,-2-1 2-15,3 1-1 16,-3-4-2-16,1 0 1 0,3-3-2 16,-1-6-1-16,6-5 1 15,3-4 3-15,9-4 14 16,10-17 2-16,14-12-2 16,11-11 1-16,15-11-6 15,9-5-4-15,11-2-5 0,4 0 0 16,0 3-1-16,-1 7-3 15,-6 5 0-15,-7 8 0 16,-10 9 0-16,-9 8 0 16,-10 7 0-16,-11 10 0 15,-10 5 0-15,-10 2 0 0,-12 6-57 16,-13-1-73-16,-4-7-622 16</inkml:trace>
  <inkml:trace contextRef="#ctx0" brushRef="#br0" timeOffset="680036.9649">8934 13219 630 0,'-9'0'33'0,"2"-7"-32"16,3 0 0-16,4 2 3 16,0 0 2-16,3 2-2 0,7-1 2 15,0 1 0-15,7 1-1 16,4-3 5-16,7 1 3 16,6-1-4-16,6-2 1 15,5-1 3-15,7-1-1 16,7-2 0-16,6-3-2 0,8-5 1 15,3-4 1-15,10-2-1 16,2-2 0-16,7 1-1 16,1-2-2-16,4 2 2 15,1 0-5-15,0 3 6 16,-1 0-9-16,-1 2 8 0,-3 0-7 16,-3 3 5-16,-3 1-3 15,-6 2 2-15,-5 2-1 16,-8 1 1-16,-7 1-4 15,-8 1 1-15,-8 0-4 16,-4 2 1-16,-10 0 2 16,-7 1-4-16,-6 2 0 0,-8-1-2 15,-4 1-28-15,-7 0-25 16,-2-1-73-16,-13-2-141 16</inkml:trace>
  <inkml:trace contextRef="#ctx0" brushRef="#br0" timeOffset="680568.1786">9290 13513 589 0,'0'1'65'0,"0"-1"-46"15,8 0-21-15,5-3 3 16,8-2 2-16,5-6 1 16,8 0 7-16,7-2 7 15,5-5 5-15,5 0-3 0,5-1-1 16,6 1-3-16,4-4-6 16,2 1 1-16,3-2-4 15,5-1-1-15,2 0 1 16,1 0 0-16,1 0 3 15,3 1-2-15,1 1 1 16,-2 0 1-16,0 2 3 0,-3-1 1 16,0 1 1-16,-7 2-4 15,-2 0-4-15,-5 3-2 16,-4 0-1-16,-5 2-4 16,-9 1 2-16,-13-2-3 15,-19-6-53-15,-18-14-267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4:31:43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3211 3558 565 0,'0'-7'25'0,"0"2"-21"0,0 1 29 15,0 4 13-15,0-1-2 16,0 1-6-16,0 0-24 15,2 4-14-15,2 9 1 16,0 3 6-16,0 8 15 16,0 4-5-16,-1 7 5 15,-2 6-7-15,1 3 0 0,-1 4-4 16,-1 0-4-16,0-2-6 16,0-3 3-16,0-6-1 15,0-1-1-15,0-5 0 16,1-2-1-16,-1-4 0 15,0-1 0-15,0-7-28 0,0-3-35 16,4-9-60-16,2-5-104 16</inkml:trace>
  <inkml:trace contextRef="#ctx0" brushRef="#br0" timeOffset="375.3501">3446 3650 416 0,'0'-4'220'0,"0"-1"-206"15,-3 1 42-15,3 0-8 16,0 1-16-16,0 2-2 15,0 1-15-15,0 0-6 0,0 0-7 16,4 6-5-16,1 3 3 16,0 8 1-16,4 4 2 15,-3 7 2-15,1 5-1 16,-1 4 2-16,-1 5-1 0,-1-1-1 16,0 0-3-16,0-2 2 15,-1-4-3-15,0-4 2 16,0-5-1-16,0-4-1 15,1-5 1-15,1-5-23 16,-2-4-36-16,0-4-94 16,-3-4-207-16</inkml:trace>
  <inkml:trace contextRef="#ctx0" brushRef="#br0" timeOffset="1392.3808">3282 3890 390 0,'-6'0'32'16,"-1"-2"5"-16,3 2 22 0,1 0-14 15,3 0 7-15,-2 0-1 16,2 0-19-16,0 0-17 16,0 0-11-16,2 0-10 15,8 0 9-15,1 5 6 16,4-3 2-16,2 2-1 0,3-3-2 15,4 1-7-15,2-1 1 16,4-1 0-16,0 0 0 16,-3-1-121-16,0-7-266 15</inkml:trace>
  <inkml:trace contextRef="#ctx0" brushRef="#br0" timeOffset="1689.2409">3787 3846 687 0,'-3'0'7'0,"3"0"5"16,0-4 26-16,6-2-36 15,6 1 1-15,2-1-5 16,5 1 2-16,-2 1 0 16,3 0 1-16,0 0 0 15,0 1-1-15,-3 3-19 16,-3 0-65-16,-2 0-36 0,-4 1-95 16</inkml:trace>
  <inkml:trace contextRef="#ctx0" brushRef="#br0" timeOffset="1845.4859">3913 3895 330 0,'-14'11'141'0,"3"-2"-69"0,-2-1 34 16,5 0-60-16,4-1-3 15,3-2-12-15,1-2-19 16,9 0-10-16,10-3 5 16,5 0 10-16,5 0-9 0,8-5-6 15,3-1-1-15,-3-6-74 16,4-2-313-16</inkml:trace>
  <inkml:trace contextRef="#ctx0" brushRef="#br0" timeOffset="3220.3828">5386 3218 370 0,'2'-11'92'15,"-2"-1"-86"-15,0 2 43 16,-2-4 8-16,-4 2-10 16,-4-1-8-16,-1-1-14 0,-2 4-1 15,-4-1 5-15,2 2-4 16,-3 1-5-16,0 1-9 16,-2 2-5-16,1 3-2 15,2 2-3-15,-2 0-1 16,4 0 1-16,1 7-2 15,1 2 1-15,1 3-1 0,4 2 0 16,1 3 0-16,1 2 0 16,1 4 0-16,4 0 2 15,1 2-2-15,0 4 1 0,1 0 1 16,7 0 0-16,-2 3 0 16,2 3-1-16,2 0 0 15,-4 3 1-15,0 1 1 16,0 4-2-16,-1-2 1 15,0 2 2-15,-1-2-1 16,1 2 0-16,0-2 0 0,-2 4 0 16,2-2 1-16,-1 1 7 15,-3 1 5-15,0 3-8 16,-1 2-1-16,0 4 2 16,-6 0-3-16,-2 3-1 15,-1 2-2-15,1-1 2 16,1-3-3-16,2 0 1 0,0-1 0 15,3-2-2-15,1 0 2 16,1 0 0-16,0 0-2 16,0-1 1-16,0 1-1 15,0 0 1-15,0-1 0 0,-1-1-1 16,0-1 1-16,-1 0 1 16,1-1-3-16,1-2 3 15,0-1-2-15,0-1 0 16,1-1 1-16,6-2-1 15,1-4 1-15,4 0 0 16,2-5-2-16,3-4 3 0,2-1-1 16,2-1 1-16,3-6 1 15,3-2 0-15,3-4-1 16,3-1 1-16,3-6-3 16,-1 1 0-16,0-6 1 15,-1-2-3-15,-3 0-22 16,-3-12-125-16</inkml:trace>
  <inkml:trace contextRef="#ctx0" brushRef="#br0" timeOffset="5614.3586">5889 3297 492 0,'0'-7'20'16,"0"1"50"-16,0 2-1 15,0 0-27-15,0 2-4 16,0 2-10-16,0 0-22 16,0 13-12-16,3 2 3 0,-2 6 9 15,-1 5 5-15,0 4 1 16,0-1-2-16,-1 2-3 15,-5-3-3-15,-2-4-1 0,2-3 3 16,0-5 2-16,0-3-5 16,3-7 2-16,0-3-4 15,1-3 4-15,2-8 22 16,0-7-8-16,0-7-18 0,0-3 0 16,0-8 0-16,0-2 1 15,5-3-2-15,-2 2 0 16,3 0 1-16,0 6-3 15,-1 6 1-15,0 6-1 16,1 8 0-16,-1 6 1 0,1 4-3 16,3 0-4-16,0 9 8 15,3 6 0-15,2 3-1 16,-1 6 1-16,2 0 0 16,0 5 0-16,-1 0 0 15,0-1 1-15,-2-1-1 16,2-4 0-16,-3-3 0 0,-2-6 1 15,1-3-1-15,-1-4 0 16,0-6 1-16,1-1 0 16,-1-8 7-16,2-9 11 15,1-5-6-15,2-4-6 16,-3-8-1-16,-1-4 1 0,0 0-6 16,-4 2 3-16,-2 6 0 15,1 5 2-15,-5 9-4 16,0 8-2-16,0 5-4 15,0 3-49-15,0 0-129 16</inkml:trace>
  <inkml:trace contextRef="#ctx0" brushRef="#br0" timeOffset="6586.9329">8522 3170 561 0,'2'-12'54'0,"-2"0"-25"15,0 1 6-15,-3 1-10 16,-6 0 5-16,-1 3-4 15,-5-1-18-15,-5 4-7 0,-5 3-1 16,-1 1-1-16,-7 0 1 16,3 7 0-16,0-1-1 15,0 5 2-15,4-2-2 16,6 1 1-16,4-1 0 16,6 0-3-16,4-1 1 15,6-2-1-15,0 2-2 0,8-1 3 16,8-2 1-16,5 2 4 15,3-1 2-15,2-2-3 16,0 1-2-16,-3 3 1 0,-6-1-2 16,-3 0 2-16,-6 3 1 15,-5 0-1-15,-3 5 1 16,-5 4 0-16,-12 1 1 16,-3 4 1-16,-7 0-1 15,-2-1-1-15,4-3 0 16,4-3-1-16,5-5 0 0,7-2-1 15,9-5 2-15,3-3-2 16,14-2 5-16,10 0 4 16,8 0 5-16,8-7-8 15,7-3-2-15,3 4-3 16,-4-2-2-16,0 2 3 16,-3 0-28-16,-9-1-105 0,-7 0-261 15</inkml:trace>
  <inkml:trace contextRef="#ctx0" brushRef="#br0" timeOffset="7255.6773">8932 3224 603 0,'-6'-12'17'0,"3"1"25"15,3 0-11-15,6 6-20 16,7 0-10-16,5 0-2 16,2 5 0-16,4 0-1 15,-3 3 0-15,0 7 1 0,-5 3-1 16,-5 3 0-16,-6 3 1 15,-5 3-1-15,0 0 4 16,-8-2-2-16,-1 0 1 16,-3-5 1-16,3-2 1 15,4-4-3-15,0-4 2 16,5-3 0-16,0-2 3 0,0-4 46 16,5-9 0-16,3-4-43 15,3-7-5-15,1-2-2 16,1-4 3-16,-1 2-2 15,0 0-1-15,-2 4 6 0,0 4 4 16,-5 5-2-16,-1 6 0 16,-2 3-1-16,-1 4 3 15,-1 2-4 1,0 4-15-16,0 6 0 0,0 5 9 16,0 4-1-16,3 3 0 15,6 2 1-15,1 2-2 16,4 0-7-16,-1 0-25 15,3 2-30-15,2-4-42 0,-4-4-54 16</inkml:trace>
  <inkml:trace contextRef="#ctx0" brushRef="#br0" timeOffset="7661.9065">9294 3482 632 0,'0'-6'37'16,"0"0"21"-16,0 3-26 16,2 2-13-16,3 1-12 0,1 0-7 15,-1 1-5-15,3 6 1 16,-3 4 5-16,1 1-4 16,-2 1 5-16,-3 1-3 15,-1 3 1-15,0-4 3 16,0-1-2-16,0-1-2 15,0-6 4-15,0-1-3 0,0-4-1 16,0 0 6-16,0-7 7 16,0-6 4-16,6-5-11 15,-1-3-4-15,2-2 3 16,1 2-2-16,-1 1 2 16,2 2 5-16,-1 6 3 0,-1 3-8 15,1 7-2-15,-1 2-4 16,2 0-4-16,0 7 4 15,2 9-2-15,0 2 6 16,0 4-3-16,-2 3 2 16,2 1 0-16,-4-2-38 15,-3-1-118-15,-1-8-239 0</inkml:trace>
  <inkml:trace contextRef="#ctx0" brushRef="#br0" timeOffset="8349.7463">7971 3728 456 0,'0'0'171'0,"0"-6"-165"16,0 4 16-16,0 1-7 0,4 1-4 16,2 0-10-16,4 2-4 15,-1 6 5-15,-1 4 0 16,1 3 1-16,-3 1 2 15,-2 0-3-15,-1-1 1 16,-2-2 0-16,-1-4-1 0,0-2 1 16,0-4 2-16,0-3 5 15,0-1 28-15,0-9 10 16,0-4-35 0,6-5-12-16,1-2-2 0,-1 0 1 15,6 1 0-15,-3 5-2 0,2-1 1 16,-2 7 0-16,-2 4-1 15,5 3-1-15,-4 2 1 16,2 4-5-16,-3 10 4 16,1 2-1-16,-2 6 5 15,2 5 0-15,-1 2 4 16,-1-1-3-16,3-2 1 0,-2-5-1 16,4-5 1-16,3-4-2 15,2-7-31-15,-2-5-48 16,2-2-70-16,1-14-396 15</inkml:trace>
  <inkml:trace contextRef="#ctx0" brushRef="#br0" timeOffset="8568.4807">8314 3710 589 0,'-6'0'49'0,"3"0"-22"16,3 0 34-16,3-2-16 15,8-1-39-15,6 0-6 16,4-2 0-16,2 3 0 16,3-3 1-16,-5 5-2 15,-2 0 2-15,-5 0-5 0,-7 5-90 16,-7 4-15-16,0 3-6 16,-14 2-99-16</inkml:trace>
  <inkml:trace contextRef="#ctx0" brushRef="#br0" timeOffset="8693.4584">8354 3812 268 0,'-5'6'91'0,"4"-6"17"16,1 0-40-16,6 0 2 16,10-3-27-16,4-6-35 15,6 2-6-15,1-3-2 16,3 2 0-16,0 1-1 16,0 0-137-16,-5 0-216 0</inkml:trace>
  <inkml:trace contextRef="#ctx0" brushRef="#br0" timeOffset="8896.5826">8662 3668 588 0,'0'-6'59'0,"0"-1"64"0,0 6-53 16,-1-1-32-16,1 2-21 16,0 0-18-16,0 6-10 15,0 8-5-15,0 4 17 16,0 8 2-16,0 3-3 0,0 3 2 15,0 1-1-15,-5-3-12 16,4-6-48-16,1-8-49 16,0-8-112-16</inkml:trace>
  <inkml:trace contextRef="#ctx0" brushRef="#br0" timeOffset="9711.6209">8167 2844 574 0,'3'-9'22'15,"2"-1"3"-15,0 1 23 16,-1 1-18-16,-2 2 13 16,0 3-9-16,0 3-16 15,-2 0-9-15,0 9-24 0,0 6 9 16,0 4 2-16,0 3 5 15,0 2 1-15,0-2-2 16,-2-5 2-16,0-5-2 16,1-4 0-16,1-4 3 0,0-4-3 15,0 0 7-15,0-11 13 16,0-5-16-16,5-5-4 16,0-4 1-16,1 0-1 15,2-1 1-15,-2 3-1 16,0 3-1-16,1 6 2 0,-4 2 0 15,-1 5-2-15,1 5 4 16,-2 2 1-16,2 1-10 16,2 9-1-16,0 3 3 15,2 1 4-15,3 3 0 16,0-1-1-16,1-1 2 16,2-1-1-16,0-4 1 0,1-1-2 15,-2-5 1-15,0-4 1 16,1 0 4-16,-4-7 3 15,2-6 15-15,-2-6-5 16,-3-6-6-16,1-5-2 0,-3-5-5 16,-4 0-4-16,0-2 0 15,0 3 0-15,0 8-2 16,0 8 4-16,-1 5-6 16,-2 11-11-16,2 2-106 15,1 6-371-15</inkml:trace>
  <inkml:trace contextRef="#ctx0" brushRef="#br0" timeOffset="10665.3943">5963 4683 518 0,'5'-8'25'0,"-2"1"14"0,-2-1 37 16,-1 0-34-16,0 2 8 16,-10 3-23-16,-8 1-14 15,-3 2-8-15,-9 2-5 16,-6 7-2-16,0 6 4 0,-6 1-3 15,1 1 2-15,3 1-1 16,7-2-1-16,4-3 1 16,7 0 1-16,9-3-1 15,7-3-1-15,4-1 0 16,7-1-4-16,10-3 5 0,8-1 1 16,3-1-1-16,3 0 1 15,3 0-1-15,-4 0 0 16,-3 0 2-16,-7 2-4 15,-6 5 2-15,-7 3 0 16,-7 4-3-16,-1 1 0 16,-14 4 4-16,-5 1 0 0,-5 3-1 15,-3-1 0-15,-1 1 1 16,-2-1 0-16,4-1-2 16,0 0 1-16,6-4 1 15,5-2-1-15,7-5-2 16,7-3 3-16,2-2-2 0,15-3 0 15,11-2 2-15,9 0-1 16,6-6 3-16,10-2-3 16,6-1-11-16,0-3-62 15,3-1-36-15,-4-1-142 16</inkml:trace>
  <inkml:trace contextRef="#ctx0" brushRef="#br0" timeOffset="11180.6403">6316 4788 601 0,'-7'-11'28'15,"3"4"17"-15,3 1-23 16,1 2-13-16,3 3-3 16,4 1-7-16,4 0-3 15,1 1 0-15,0 6 3 16,-1 3-1-16,-1 3 1 0,-1 2 1 16,-5 0-1-16,-4 3 1 15,0-2 0-15,0 1 0 16,-8-4 2-16,1-2-1 15,3-5 1-15,0-3-1 16,3-3 1-16,1-5 10 16,1-8 7-16,6-2-12 0,1-8-3 15,2-5-1-15,1 1-1 16,-1-2 3-16,-1 0 15 16,-2 5-4-16,-2 2-1 15,-2 5-3-15,0 8-3 16,-3 5 1-16,0 4-2 0,0 3-12 15,0 7-6-15,0 6 9 16,-2 4 1-16,1 4 2 16,1 4-2-16,0 3 1 15,1 2-1 1,7 1-27-16,1-2-61 0,0-3-68 0,3-5-201 16</inkml:trace>
  <inkml:trace contextRef="#ctx0" brushRef="#br0" timeOffset="11586.8648">6597 4974 636 0,'0'-4'15'16,"0"-1"24"-16,0 2 7 16,1 3-32-16,3 0-13 15,4 2-5-15,1 6 1 0,-3 1 1 16,3 2 1-16,-4 3 2 15,-3-2 0-15,1-2-1 16,-3-2 2-16,2 0-1 16,-2-1 2-16,0-4-1 15,2-1 0-15,0-2 2 0,0 0-2 16,1 0 3-16,1-4 6 16,1-6 7-16,1-7-2 15,1-2-5-15,1-3-4 16,-1 0-2-16,2 3 3 15,-2 1 7-15,0 7-7 16,-1 5-6-16,0 3-2 0,-1 3 0 16,2 4-4-16,-1 8-1 15,1 5 7-15,0 5-4 16,1 4 1-16,-3 3 1 16,-1 0 0-16,-4 0-3 15,0 0-73-15,0-7-83 0,0-4-448 16</inkml:trace>
  <inkml:trace contextRef="#ctx0" brushRef="#br0" timeOffset="12341.7844">5458 5422 570 0,'6'-13'8'15,"2"3"-9"-15,-2 1 5 16,4 7 2-16,-1 2 8 16,-3 0-9-16,1 8-3 0,-2 8 1 15,1-1 0-15,-4 4 10 16,-2 2 10-16,0-1-8 15,0-4-5-15,-3-2-8 16,1-5 2-16,-2-4 1 16,3-5 16-16,1-1 19 0,0-9 6 15,0-6-38-15,0-1-7 0,5-5 0 16,1 1-1-16,0 1 2 16,3 4-4-16,-3 3 0 15,3 3 1-15,-2 8-3 16,2 2 5-16,-3 0-1 15,3 7-5-15,2 10 1 0,-2 2 4 16,2 4 1-16,-1 2-1 16,2 2 1-16,-1-2-2 15,2-1 2-15,-4-6-1 16,0-4-1-16,0-4-1 16,0-8-83-16,0-2-46 15,-1-8-341-15</inkml:trace>
  <inkml:trace contextRef="#ctx0" brushRef="#br0" timeOffset="12529.2833">5761 5366 570 0,'-2'-3'25'0,"2"-2"50"15,0 0-44-15,10 3-14 16,1-2-14-16,6 1-4 15,1 0 2-15,2 2-1 0,0 1-1 16,-3 0 2-16,-1 1-57 16,-8 6-62-16,-6 3-68 15</inkml:trace>
  <inkml:trace contextRef="#ctx0" brushRef="#br0" timeOffset="12701.1422">5776 5490 429 0,'-3'2'77'0,"3"-2"16"15,2 0-16-15,9-8-34 16,9-1-24-16,2-1-15 16,7-4-1-16,2 1-3 15,1 3-1-15,-3 2 1 0,-1 2-69 16,-4 1-67-16,-3 2-59 16,-6 1-124-16</inkml:trace>
  <inkml:trace contextRef="#ctx0" brushRef="#br0" timeOffset="12873.0008">6061 5368 414 0,'0'-12'74'0,"0"2"36"16,1 1-22-16,2 1-21 16,-3 4-27-16,2 2-12 15,1 2-9-15,0 0-11 16,0 4-11-16,1 9-2 16,-2 5 4-16,4 4 2 0,-3 5 2 15,-2 2-4-15,-1 2 3 16,0-2 0-16,0-5-66 15,-3-11-137-15</inkml:trace>
  <inkml:trace contextRef="#ctx0" brushRef="#br0" timeOffset="13667.7587">5510 4435 452 0,'0'-14'195'16,"0"3"-189"-16,2 1-3 16,4 6-1-16,-1 4 0 15,1 1-7-15,-1 14-3 16,0 4 5-16,-5 8 4 16,3 2-2-16,-3-2 2 15,0 1 2-15,0-8-4 16,-3-4 3-16,3-8 7 0,0-4 10 15,0-4 0-15,0-6 52 16,0-10-25-16,0-3-38 16,0-6-9-16,0-5 2 0,3-1 1 15,-2-3 0-15,1 1-2 16,0 1 0-16,0 8 0 16,-2 7 0-16,2 7 1 15,-1 8 6-15,1 2-6 16,4 14-7-16,1 5 4 15,5 6 2-15,2 2 0 0,4 2-1 16,-2-2 1-16,6-3 0 16,1-4-2-16,0-7 4 15,-2-3-4-15,2-7 1 16,2-3 2-16,-5-2 1 16,-1-12 2-16,-1-4 0 15,-6-9 3-15,-2-5 13 0,-2-7-7 16,-5-4-5-16,-3 0-2 15,0 4-2-15,-6 4-2 16,0 8 0-16,-4 11-2 16,2 7-2-16,3 9-15 0,3 0-74 15,2 6-180-15</inkml:trace>
  <inkml:trace contextRef="#ctx0" brushRef="#br0" timeOffset="14698.9224">8752 4580 492 0,'0'-8'7'16,"-9"0"9"-16,-8 4-8 15,-2-2-3-15,-9 5-4 16,-3 1-1-16,-2 0 1 0,-2 0 0 16,0 0-1-16,2 4 6 15,6 1 8-15,4-3 9 16,7 2 1-16,6 0-5 16,8 2-11-16,2-3-14 0,12 2 7 15,7 2 6-15,5 2-1 16,5-1-5-16,-2 3 0 15,-2 1-2-15,-5 3 2 16,-6 1-3-16,-9 1 0 16,-5 1 0-16,-7 1 2 15,-10-2 6-15,-8 2-3 0,-2-3 0 16,-7-2 3-16,2-2 7 16,3 2-1-16,5-4 0 15,4-3 0-15,6 0-4 16,8-2-5-16,6 0-2 15,9-1-6-15,14 0 7 0,7-3 7 16,10 0 1-16,8-1-3 16,8 0-3-16,2 0-3 15,-3 0 1-15,-2-2 0 16,-5 0-2-16,-6 0 1 16,-2 2-3-16,-11-2-93 15,-2 0-97-15</inkml:trace>
  <inkml:trace contextRef="#ctx0" brushRef="#br0" timeOffset="15230.1463">9183 4615 453 0,'-7'-10'149'16,"3"3"-144"-16,4-1 19 16,0 4 5-16,2 2-6 15,8 2-28-15,4 0-1 16,0 6 4-16,0 4-1 16,0 5 0-16,-7 2 2 0,-4 3 1 15,-3 2 4-15,0 1-5 16,-5-2 2-16,-6-3 1 15,2-1-1-15,0-6-1 16,1-3 1-16,4-3 0 16,1-5 2-16,3 0 12 15,0-8 69-15,3-7-64 0,5-7-18 16,3-3 4-16,1-4-2 16,2-1 2-16,-3 0-3 15,-2 4 1-15,-1 5 11 16,-4 4-3-16,-1 9-5 15,-3 0 1-15,0 6 3 0,0 2-3 16,0 2-12-16,0 10-2 16,0 6 6-16,0 7-1 15,0 4-1-15,0 5 4 16,0-1-2-16,3 0 0 0,1-1 0 16,2-3-14-16,4-4-35 15,1-3-52-15,1-6-38 16,0-6-222-16</inkml:trace>
  <inkml:trace contextRef="#ctx0" brushRef="#br0" timeOffset="15620.7303">9435 4890 434 0,'-2'6'28'0,"1"-1"-35"16,1 2 18-16,0 2 9 0,0 2 2 15,0 1 3-15,1-1 3 16,4 0 1-16,-1-1-5 16,0-1-11-16,-2-2-6 15,1-3-4-15,-2 0 1 16,0-2 3-16,1-2-1 0,-2 0 2 16,2 0 17-16,0-7 15 15,1-4-16-15,-1-2-13 16,2-4 6-16,2-1-2 15,-1 0-4-15,2 3-5 16,0 2-3-16,-1 5-2 16,1 4-1-16,0 4 0 0,-1 2-3 15,3 7-4-15,-3 7 4 16,1 3-1-16,0 4 3 16,-1-1 3-16,0 2-2 15,-1-2 1-15,0-5 1 16,-1-3-16-16,1-7-75 0,1-7-90 15</inkml:trace>
  <inkml:trace contextRef="#ctx0" brushRef="#br0" timeOffset="15995.7046">9409 4374 660 0,'0'-16'8'0,"8"2"12"16,3 2-15-16,1 6 12 16,0 1 17-16,-2 5-27 15,2 0-10-15,-3 7-2 16,-4 6 4-16,0 5-1 0,-5 3 2 15,0 1 2-15,-6 2 0 16,-2-2 0-16,-1-4 0 16,1-2-1-16,1-5-1 15,4-5 1-15,2-1-2 0,1-5 4 16,1 0 2-16,12 0 7 16,6-8 2-16,7-1-10 15,7-2-3-15,1 1-1 16,5 2 0-16,-2 3-13 15,-5 0-141-15,-8 4-403 0</inkml:trace>
  <inkml:trace contextRef="#ctx0" brushRef="#br0" timeOffset="16651.2458">8228 5213 620 0,'0'-8'16'16,"0"0"6"-16,7 1-17 15,4 6-4-15,0 1-4 16,1 0-3-16,1 7 2 16,-2 5 1-16,2 2 3 15,-3 4 0-15,-3-1 0 0,-2 0 4 16,-4-2-3-16,-1-1 2 16,0-5 2-16,0-4-3 15,-1-2 2-15,-4-3 3 16,5-2 4-16,0-6 18 15,0-8-19-15,2-1-8 0,6-2 0 16,2 1-3-16,0 0 1 16,0 5-3-16,-1 5 1 15,-2 5-1-15,0 3 1 16,-1 3-6-16,-3 7 3 16,1 7 5-16,0 1 1 15,2 3 2-15,-2-2 3 0,2 3-2 16,1-5 0-16,0-1 0 15,2-4-2-15,4-2 1 16,1-7-4-16,4-3-66 16,-1-8-140-16</inkml:trace>
  <inkml:trace contextRef="#ctx0" brushRef="#br0" timeOffset="16823.1207">8587 5168 552 0,'-6'0'15'16,"5"0"31"-16,1 0 1 16,6-2-17-16,8-1-26 15,3 2-5-15,5-1 1 16,0 2 0-16,0 0-3 16,-3 0-129-16,-5 3-110 15</inkml:trace>
  <inkml:trace contextRef="#ctx0" brushRef="#br0" timeOffset="16979.3466">8605 5300 506 0,'-1'1'26'15,"1"-1"-14"-15,11 0 2 16,6-3 5-16,6-3-2 16,5-4-14-16,3 2-4 15,3-4 1-15,-3 2-67 16,-4-2-211-16</inkml:trace>
  <inkml:trace contextRef="#ctx0" brushRef="#br0" timeOffset="17135.6004">8875 5189 545 0,'-6'-3'36'0,"0"-1"52"16,4 2-27-16,1 2-23 0,1 0-22 15,0 7-23-15,2 7 5 16,3 5 0-16,-1 5 3 15,-3-1-1-15,2 2 4 16,-3-4-66-16,0-6-141 0</inkml:trace>
  <inkml:trace contextRef="#ctx0" brushRef="#br0" timeOffset="18155.2894">8509 4236 542 0,'0'-6'34'16,"-1"2"42"-16,-1 2-37 15,-1 2-14-15,0 3-20 0,1 8-7 16,-2 6 2-16,2 2 0 16,-2 4 4-16,1-1 0 15,0 1 1-15,0-3-2 16,0-6 0-16,0-2-3 0,2-4 3 15,-4-7-1-15,3-1 5 16,-2 0 27-16,1-9-13 16,1-5-10-16,2-4-8 15,0-1-3-15,0-4 1 16,1 1-2-16,7 2 0 0,-1 4 3 16,0 3-4-1,-1 5 0-15,1 5-1 0,-1 3-1 16,0 3-1-16,1 8 4 15,0 5 0-15,-1 4 1 16,3 2-2-16,0 0 2 16,-2-1 0-16,1-2-1 0,3-5 1 15,-4-4 0-15,3-6-1 16,1-4 1-16,2-1 9 16,-1-12 5-16,5-3-4 15,-4-6-5-15,-2-2-3 16,-1-3 2-16,-5-1 0 0,-2 1-2 15,-3 2 1-15,0 4-3 16,-5 3-2-16,1 6-1 16,3-2-73-16,1 2-239 15</inkml:trace>
  <inkml:trace contextRef="#ctx0" brushRef="#br0" timeOffset="19108.3571">10105 2852 157 0,'0'-19'328'0,"15"-1"-324"0,3 3 7 16,6 0-2-16,2 3 11 15,3 3 3-15,-1 1-4 16,2 5-2-16,-2 5 1 0,2 0-6 16,-7 11-7-16,0 7-1 15,-3 6-6-15,-3 9 1 16,-2 6 2-16,0 7-2 16,-3 10 2-16,2 2 1 15,-5 5-2-15,1 6 0 0,-3 0 1 16,-2-2-1-16,0 5 4 15,-1-2 0-15,-3 0-2 16,-1 2 7-16,0 1-3 16,0 0 8-16,-1-1 3 15,-3-2-10-15,1 2 0 16,1-4 0-16,0-2 17 0,2-2-4 16,0-3-1-16,2 1 0 15,3-1-2-15,0-4-10 16,0-1 2-16,-2 2-4 15,-3-1-4-15,0-3 4 16,-3 0 4-16,-6 0-1 0,0 2 2 16,-2-3-5-16,0 1-4 15,0-5 1-15,5-1-1 16,-3-5-2-16,3-3 2 16,2-4 0-16,0-4-1 0,1-3 4 15,0 1-3-15,3-1 3 16,0-4-1-16,0-4-2 15,0-1 0-15,0-5 2 16,-2-2-2-16,-3-4 1 16,-8-1 1-16,-3-2 2 15,-6-3 3-15,-4-2 0 16,-8-1 10-16,-2 0 1 0,-6-8-10 16,-3-2-8-16,-3-7 6 15,0-3-40-15,2-8-52 16,2-8-214-16</inkml:trace>
  <inkml:trace contextRef="#ctx0" brushRef="#br0" timeOffset="32651.3884">5110 3946 231 0,'-6'-5'66'0,"-3"-2"-38"0,2 2 36 16,-1-1-17-16,-2 0-25 16,2 1 9-16,-1-1 6 15,3 0-10-15,0 3 7 16,0 0-8-16,3 0-5 15,-1 2-7-15,2-1-7 0,2 2-4 16,-2 0-1-16,2 0-2 16,0 0 0-16,0 0-5 15,0 0-1-15,4 0 5 16,3 2 1-16,2 1 1 16,4 0 3-16,2-2 1 0,3 1-1 15,4-1 0-15,2-1 1 16,3 0 0-16,1 0 0 15,5 0-3-15,-4-1-1 16,5-1 1-16,-1 0-2 16,2-2 1-16,2-3 1 15,2-1-1-15,-2 1 2 0,4-2-1 16,-3 0-1-16,0 2 1 16,-1-1-2-16,0 4 0 15,-3-1 0-15,-1 2 0 16,0-1 0-16,1 2 0 0,0-3 0 15,1 2 0-15,1-1 2 16,2 3-2-16,0 0 1 16,-2 0-2-16,-1 1 1 15,-1 0 0-15,-1 0 1 16,-1 0-2-16,-1 0 2 16,-2 0-1-16,-1 1 0 15,2 0 1-15,-3 0-2 0,0 1 2 16,-2-2-1-16,-2 2 0 15,0-2 1-15,-3 0-1 16,0 0 0-16,1 0 2 16,-3 0 1-16,-2 1-2 15,2-1 2-15,-1 0-2 0,-3 0 1 16,-1 0 1-16,2 0 2 16,-4 0 4-16,2 0 0 15,-3 0-6-15,1 0 3 16,-3-1-3-16,2-1 4 0,-4 0 5 15,1 0-1-15,-2 1-2 16,1-2 0-16,0 1-5 16,-1-2 0-16,0 2 1 31,-1-1-2-31,0-1-1 0,-1 0 2 0,0-1-1 16,0-1 2-16,0-2 2 15,0 0 1-15,0-2-1 16,-1-2 0-16,0 0-2 15,2-3-1-15,0-1 0 0,-3 0 0 16,1-2 2-16,1 0-3 16,0-2-2-16,-2-1 1 15,2-1-3-15,-1 0 2 16,0 2 1-16,-2 0-5 0,2 2 6 16,-2-1-3-16,0 3-2 15,0-3 4-15,-2 2-4 16,-2-1 1-16,-1 1 2 15,0 0-1-15,-1-2 2 16,0-1-2-16,3 0 0 0,0 0 0 16,0 0 1-16,2 0-2 15,-1-1 2-15,2 2-1 16,0 1-1-16,0-1 2 16,0 0-1-16,-2 0 0 0,1-2 0 15,-2 1 0 1,0 1-1-16,0-2 2 0,0 0-1 15,1 0 0-15,1-1 1 16,-1 2-2-16,2 1 2 16,0 0-1-16,0 2-1 15,0 3 1-15,0 0 0 0,0 1 0 16,0 1 1-16,0 2-2 16,0 0 0-16,0 0 2 15,0 3-2-15,0 0 2 16,0 0 0-16,0 2-2 15,0 1 2-15,0 2 0 0,0 1-2 16,0 1 0-16,0-2-30 16,3-5-94-16,-1-10-260 15</inkml:trace>
  <inkml:trace contextRef="#ctx0" brushRef="#br0" timeOffset="37925.451">5450 5828 313 0,'-13'0'0'0,"2"0"4"16,-3-1 12-16,3-2 21 15,0 1 8-15,1 2-8 16,1 0-3-16,4 0-8 16,1-2-7-16,1 2-4 0,3 0-3 15,0 0 4-15,0 0-7 16,0 0-10-16,6 0-2 15,4 0 3-15,5 0 1 16,5 0 6-16,2 0 9 16,5 0-9-16,2 0-3 15,3 0-4-15,0 0 1 16,0 0 0-16,1 0-2 0,1 0 2 16,3 0 1-16,1 0-2 15,2-3 1-15,5 0-1 16,-1-2 1-16,4 3 0 15,5-1-2-15,2-1 2 16,7-1 0-16,0-2-1 0,4 0 1 16,4-2 1-16,7-2 0 15,1 0 1-15,7-1 1 16,1 0 0-16,5 2 1 16,-1-4-3-16,5 2-2 0,1-1 2 15,1 1-2-15,0 1 0 16,2-1 1-16,1 2-1 15,-1 2 0-15,0 0 1 16,1 0-2-16,-1 2 2 16,-1-2-1-16,-1 2 0 15,-2-1 0-15,-1 1 0 0,2 1 0 16,-3-1 2-16,0 4-2 16,-2-4 0-16,2 4 2 15,0-2-4-15,0 0 3 16,-1 2 0-16,1-2-1 15,-3 0 0-15,2 0 2 16,-5 2-4-16,0-2 3 0,-2-1-1 16,0-1 0-16,-6 1 1 15,-4-1-1-15,-3 0 1 16,-3 0 1-16,-7 1 4 16,-4-2 0-16,-5 1 1 0,-5-1-4 15,-4 2 0-15,-7-1 0 16,-4 0-2-16,-5 0 3 15,-2 4-2-15,-5-4-4 16,-6 3 4-16,-2 1-2 16,-4-1 0-16,0 2 1 15,-4 0-2-15,-3-1 1 0,1 2 0 16,-2 0 1-16,-1 0-2 16,0 0 1-16,0 0-2 15,0 0 2-15,0 0-2 16,0 0 2-16,0 0 2 15,0 0 0-15,0 0 0 0,0 0 3 16,0-1-2-16,0 1 2 16,0-1 3-16,0 1-2 15,-1-2 0-15,1 1-2 16,0 1-2-16,0 0 0 0,0 0-2 16,0 0 0-16,0 0 0 15,-1 0-1-15,1 0 0 16,0 0 1-16,0 0 0 15,-2 0 0-15,2 0 1 16,0-1-2-16,-1-1 2 16,0 0 2-16,-2 0-3 0,1-2 2 15,-1-1 0-15,0-2 3 16,3-2 0-16,-3 0 0 16,0-1-2-16,0-4 0 15,2 1-2-15,-3-3 2 16,0 1-1-16,2-6-2 15,-4 0 1-15,1-2 1 0,0-4-2 16,1 1 2-16,-2-6 0 16,-1 2-1-16,2-4 1 15,0-1 1-15,-1-1-4 16,2-3 4-16,0-4-3 0,0-2 1 16,0-3-1-16,2-1 1 15,0-2 0-15,1-1 0 16,1 0-1-16,0-2 2 15,0-2 0-15,-2-2 1 16,2 0 4-16,-3-3-1 0,2 0-2 16,0-5 4-16,-2 1 0 15,1-1-1-15,2-3 0 16,0-1-4-16,-3-2 2 16,3 0 0-16,-2-2 1 15,1-2 0-15,1 4-1 16,-1-2-1-16,-1-1-1 15,2 1-2-15,0 1 0 0,0 1 0 16,2 0-1-16,2-2 1 16,2 4-1-16,1 5 0 15,-2 0 1-15,0 3 0 0,-5 2-2 16,-5-2-11-16,-10-8-96 16</inkml:trace>
  <inkml:trace contextRef="#ctx0" brushRef="#br0" timeOffset="53883.7409">15219 3161 482 0,'0'-7'17'0,"0"0"45"15,0 2-4-15,0 1-3 16,0 1-15-16,0 0-5 15,0 3-13-15,0 0-17 16,0 7-10-16,2 8-7 0,-2 9 6 16,0 7 8-16,0 6 7 15,-5 4 0-15,-1-2-3 16,-3 1-4-16,1-6 0 16,1-6-1-16,2-3-1 15,1-6 4-15,1-4-2 16,0-4 0-16,1-5-1 15,2-3 1-15,0-3 3 0,-1-3 35 16,1-12 17-16,0-4-40 16,0-6-18-16,1-10 1 15,4-2-1-15,1-4 2 16,0 1-2-16,4 0 1 0,-1 4 2 16,-2 6-2-16,0 9-3 15,-1 5 4-15,-4 7-4 16,2 6 1-16,1 3 0 15,4 0-4-15,-2 10 2 16,6 8 1-16,-1 3 2 0,3 3 1 16,-1 7 0-16,-2-2 0 15,4 1 0-15,-2 0 0 16,0-3 1-16,-2-5-1 16,0-2-1-16,0-3 3 15,-2-5-4-15,-2-1 2 16,-1-5 2-16,2-4-1 0,0-2 5 15,3-2 14-15,0-11 3 16,3-3-8-16,2-6-8 16,-1-6-2-16,2-8 1 15,-3-1-4-15,-6-2 0 16,1-1 1-16,-3 4 2 0,-4 4 3 16,-2 4 0-16,0 5-2 15,-1 5-2-15,0 4-1 16,2 5-2-16,-2 3-2 15,0 6 2-15,3 0-31 16,3 0-77-16,1 0-180 0</inkml:trace>
  <inkml:trace contextRef="#ctx0" brushRef="#br0" timeOffset="56642.4233">13287 3366 566 0,'-15'-6'4'0,"0"0"-1"15,-4 6 6-15,-1 0-6 16,-3 0 0-16,0 6-1 16,0 5 0-16,0 4-2 15,5 4 0-15,1 5 0 0,5 3 2 16,4-1-1-16,2-1 1 15,5-1 0-15,1-5-2 16,3-5 2-16,7-2-1 16,2-8 3-16,6-4 9 15,1-4 21-15,3-10-10 16,0-6-10-16,-2-4 1 0,0-7 6 16,-4-3-4-16,-1-3-1 15,-2-6 3-15,-5-2-5 16,-1-3-1-16,-2-3-4 15,-2 5-2-15,-2 5-4 16,-1 7 5-16,0 10-2 0,0 10 6 16,0 7-3-16,0 7-1 15,0 4-13-15,-4 15-9 16,0 9 13-16,-1 8 0 16,1 11 2-16,-1 4 0 0,3 0-1 15,-1 0 0-15,3 1-2 16,0-4 3-16,7-4-1 15,2-6-2-15,4-4-27 16,1-4-47-16,4-12-21 16,4-10-92-16</inkml:trace>
  <inkml:trace contextRef="#ctx0" brushRef="#br0" timeOffset="57048.6441">13546 3386 577 0,'-13'-5'22'15,"7"4"7"-15,1 1-9 16,1 3-24-16,3 5-3 16,-2 0 4-16,3 1-1 0,0 1 1 15,1-2 5-15,6-2 2 16,1-1-2-16,3-4 3 15,-2-1 2-15,4 0 1 16,-1-9 11-16,1-2 1 16,-1-3-1-16,-2-2 3 0,-3-1 5 15,-1 0-3-15,-6-1 4 16,0 2-16-16,0 4-2 16,-8 3-6-16,-4 6-5 15,-3 3-3-15,-1 6 0 16,-5 12 1-16,3 5 0 15,0 6 3-15,2 3-3 16,8 2 2-16,8 0-1 0,6-2 1 16,15-4 3-16,9-5-1 15,9-7 3-15,8-4 1 16,6-9-7-16,3-5-3 16,-1-16-182-16</inkml:trace>
  <inkml:trace contextRef="#ctx0" brushRef="#br0" timeOffset="57833.3992">13979 3236 630 0,'0'-12'48'16,"0"0"-11"-16,0 7 25 0,0 3-29 15,0 2-11-15,0 5-20 16,0 12-21-16,0 8 16 15,0 7 2-15,-3 7-1 16,-3 6 2-16,2 1 1 0,-3 1-1 16,4-6 2-16,1-5-1 15,2-8-1-15,3-3 4 16,8-8-4-16,4-3 1 16,3-7-1-16,0-6-1 15,5-1-68-15,-6-8-101 0</inkml:trace>
  <inkml:trace contextRef="#ctx0" brushRef="#br0" timeOffset="57989.6306">14058 3396 683 0,'-9'0'47'0,"5"-4"-5"16,4 3-11-16,14-2-24 15,12 1-14-15,9-1 9 16,12-1-1-16,12-2-9 15,6 0-127-15,3-4-189 16</inkml:trace>
  <inkml:trace contextRef="#ctx0" brushRef="#br0" timeOffset="58395.8439">14741 2901 636 0,'-7'-13'24'0,"1"-1"30"16,4 8 12-16,0 3-35 16,0 3-10-16,-3 8-20 15,-4 14-15-15,-2 15 13 16,-6 13 0-16,-5 16-1 16,-3 14 3-16,-1 10-1 0,5 4 1 15,6-1 3-15,9-3-4 16,6-12 1-16,20-13-2 15,8-11 0-15,11-10 1 16,9-10 3-16,13-10-1 16,8-14-39-16,6-10-74 0,9-8-376 15</inkml:trace>
  <inkml:trace contextRef="#ctx0" brushRef="#br0" timeOffset="58755.1998">15672 2960 426 0,'-11'0'264'16,"4"-3"-245"-16,13 3-17 16,15 4-8-16,10 10 17 0,10 5 44 15,6 7-16-15,4 7-14 16,-5 6-6-16,-6 14-5 16,-14 7-4-16,-14 12-6 15,-12 11 0-15,-12 2 1 16,-12-3-2-16,-8-3 0 15,-4-8 1-15,-4-14-12 0,-2-12-57 16,0-19-128-16</inkml:trace>
  <inkml:trace contextRef="#ctx0" brushRef="#br0" timeOffset="59583.3329">15882 3813 668 0,'-3'-12'43'0,"3"-3"21"16,0 4-1-16,0 0-24 15,3 4-15-15,5 4-12 16,-1 3-9-16,2 4-4 0,2 12-3 16,-4 6 3-16,-1 9 0 15,-5 2-2-15,-1 2 4 16,-5 1-11-16,-4-4-19 16,-4-3-9-16,4-8-7 15,4-9-56-15,5-5-126 16</inkml:trace>
  <inkml:trace contextRef="#ctx0" brushRef="#br0" timeOffset="59802.102">16141 3770 756 0,'-4'0'17'0,"1"0"-7"16,3 0-3-16,2 9-8 15,8 3-1-15,3 1 7 16,3 5-1-16,4 2 0 16,2-3-1-16,0-1-2 0,-2 0 1 15,-3-4-22-15,-2-3-90 16,-4-3-45-16,-3-5-139 16</inkml:trace>
  <inkml:trace contextRef="#ctx0" brushRef="#br0" timeOffset="59989.5561">16308 3757 614 0,'-6'-10'103'0,"3"3"-15"15,0 5-37-15,2 2-25 0,-4 5-22 16,-2 10-10-16,-4 8 4 16,-4 8 2-16,-7 7 0 15,0 2 2-15,0 0-30 16,0-4-49-16,4-6-79 15,4-9-203-15</inkml:trace>
  <inkml:trace contextRef="#ctx0" brushRef="#br0" timeOffset="60238.9037">16498 3757 137 0,'-2'0'692'16,"0"0"-657"-16,1 0-15 15,1 3-11-15,1 11-11 16,5 6 3-16,-1 6 2 16,0 8 1-16,-2 3 0 0,-3 3-1 15,0-1 0-15,-4 0-2 16,-7-8-51-16,0-9-115 15,1-8-528-15</inkml:trace>
  <inkml:trace contextRef="#ctx0" brushRef="#br0" timeOffset="60676.3998">17235 3356 719 0,'-4'0'13'15,"4"0"14"-15,4-2 7 16,13 0-22-16,7-1-11 16,6-1-1-16,8 3 0 0,6 0 2 15,4 1-3-15,-7 0 2 16,-5 0-69-16,-7 4-190 16</inkml:trace>
  <inkml:trace contextRef="#ctx0" brushRef="#br0" timeOffset="60832.6137">17317 3485 676 0,'-22'3'15'15,"10"-2"-5"-15,11 1 15 16,7-1-5-16,21 1-17 16,12-4 5-16,15 2-5 0,12 0-1 15,9-6-40-15,2-5-152 16</inkml:trace>
  <inkml:trace contextRef="#ctx0" brushRef="#br0" timeOffset="61428.9976">18168 3258 706 0,'-12'-12'54'0,"5"-1"0"16,3 5-6-16,4 4-26 0,0 4-5 15,0 0-14-15,1 6-15 16,5 5 9-16,1 9 5 16,-2 4-2-16,-1 3 0 15,-4 4 0-15,0 0 0 16,-7-3 0-16,-2-3 2 0,0-3-2 16,0-6 0-16,1-6-2 15,1-4 2-15,0-6 2 16,2 0 1-16,-1-11 4 15,4-5-2-15,1-3-4 16,1-9-1-16,0-4 0 16,6-2 1-16,0-2 1 0,3 3-2 15,-2 2 0-15,1 5 0 16,-5 9-3 0,3 8 1-16,-3 6-1 0,1 3-5 15,4 6-3-15,-3 11 11 0,2 6-2 16,1 3 2-16,2 6 0 15,-2-1 0-15,1-1 1 16,0-5-1-16,2 0 0 16,2-7-1-16,0-2 0 15,3-6 0-15,2-5 0 16,1-2 2-16,1-3 4 0,0-5 0 16,1-7-2-16,-2-5 4 15,1-1 3-15,-3-9 3 16,-3-6 0-16,0 1 1 0,-4-5-6 15,-5 4-2-15,-3 3-3 16,-2 6 0-16,0 7 1 16,-3 6-6-16,-6 7 0 15,-2 1-40-15,2-2-95 16,1-5-616-16</inkml:trace>
  <inkml:trace contextRef="#ctx0" brushRef="#br0" timeOffset="62850.7765">19047 3125 438 0,'-2'-2'51'0,"0"1"19"0,2-1 9 15,0 2-32-15,0-1-11 16,0 1-7-16,2 0-20 15,8 0-8-15,4 6 3 16,5 1 14-16,8 5-4 0,4 0-5 16,0 1-3-16,2 3-5 15,3-1 0-15,-5-1 0 16,0 0 0-16,-5-1 1 16,-2-4-3-16,-9-1 2 15,-3-5 0-15,-7 0-1 16,-5-1 1-16,0 0-1 15,-5-1-2-15,-7 3 0 0,-1-1 1 16,-2 1 2-16,-2 1 0 16,2 0-1-16,0 2 0 15,2 2 0-15,0 1 0 16,2 2 0-16,-3 2 1 16,-2 0 0-16,-4 1-1 0,2 2 1 15,-3-2-7-15,-1 1-32 16,0-3-46-16,6-6-90 15</inkml:trace>
  <inkml:trace contextRef="#ctx0" brushRef="#br0" timeOffset="63069.5121">19382 3420 845 0,'-32'6'13'16,"-4"2"-11"-16,-1 9 2 16,-2 2 1-16,2 5-4 15,5 0-1-15,6 0 0 16,7-2-4-16,7-3-36 0,8-5-60 16,4-9-123-16</inkml:trace>
  <inkml:trace contextRef="#ctx0" brushRef="#br0" timeOffset="63460.1056">19799 3104 751 0,'-9'-13'20'0,"-3"4"-9"15,3 4 32-15,0 5-6 16,3 0-29-16,-1 5-8 16,-1 11-5-16,3 4 1 15,-2 8 3-15,-2 4 1 16,0 2 0-16,1 3 1 0,-1-4 0 16,5-1-1-16,4-6-2 15,0-6-2-15,7-7 2 16,7-5 0-16,5-5 5 15,4-3 1-15,4-8 1 0,0-6-3 16,6-10 3-16,-3-5-3 16,-2-2 3-16,-9-1 1 15,-9-2-1-15,-10 5-1 16,-12 5-2-16,-21 10-3 16,-16 4 0-16,-8 5-3 0,-11 0-93 15</inkml:trace>
  <inkml:trace contextRef="#ctx0" brushRef="#br0" timeOffset="72829.2595">3706 6602 625 0,'0'-8'43'0,"0"4"-45"15,-3-1 13-15,3 5 10 16,0 0 12-16,0 7-28 16,0 10-17-16,0 8 6 15,-1 7 14-15,-3 3 22 16,-1-1-13-16,-1 1-7 0,1-7-1 15,-2-5 1-15,3-6 0 16,0-5 1-16,1-6 2 16,1-6-9-16,2-2 2 15,0-12 27-15,0-7-21 16,5-6-12-16,3-3 4 0,-1-5-2 16,2-1 0-16,2 1-2 15,-5 4 1-15,3 5 0 16,-2 7-2-16,-4 9 1 15,3 6-2-15,-1 4-2 16,1 9-2-16,0 8 7 16,3 3-3-16,5 4 2 0,-3 2 0 15,4-3 0-15,1 0 2 16,1-4-3-16,-1-2 0 16,3-4 3-16,0-7 0 15,0-1-4-15,0-5 4 0,-3 0 1 16,3-11-2-16,-3-8 9 15,-3-3 3-15,-3-6-1 16,-3-5 0-16,-5-2-3 16,-2-2-2-16,0 2 1 15,0 3-5-15,-4 8 1 16,1 5-2-16,1 8-2 0,0 7 2 16,0 4-4-16,2 1-41 15,2 7-51-15,5-2-183 16</inkml:trace>
  <inkml:trace contextRef="#ctx0" brushRef="#br0" timeOffset="73990.0661">5335 6453 466 0,'0'-8'48'0,"0"1"47"0,-6-1-22 16,-3 2-17-16,-6-2-2 16,-5 3-18-16,-3 3-18 15,-5 1-8-15,-4 1-2 16,-3 1-5-16,0 6 5 16,1 3-9-16,3 2 2 15,5-1 0-15,2 0 0 0,11 2-1 16,6-2 1-16,7-2-4 15,2-1 2-15,13 1-1 16,10-6 2-16,6 1 2 16,4 1 2-16,4-4-4 15,0 3 0-15,-4-2 1 0,-6 3-1 16,-9 3 2-16,-9 2-3 16,-7 4 0-16,-4 3 3 15,-13 3-1-15,-7 3 1 16,-3 1 0-16,-3-2-1 15,1-2 0-15,2-3 3 16,5-1 0-16,5-6 0 0,5-1 0 16,7-4-3-16,1-2 0 15,11-3-2-15,10 0 3 16,6 0 5-16,8-2-5 16,8-4-2-16,1-2 1 15,4 2-1-15,-1-2-23 0,-4 2-38 16,-4-1-63-16,-6-2-106 15</inkml:trace>
  <inkml:trace contextRef="#ctx0" brushRef="#br0" timeOffset="74520.9059">5693 6484 645 0,'-11'-12'79'16,"1"-3"-38"-16,5 3-7 15,2 2-18-15,3 4 7 0,4 2-12 16,4 4-7-16,3 0-4 15,0 3-1-15,1 7 1 16,-3 4 0-16,-2 2-1 16,-4 2 1-16,-3 2 0 0,0 3 0 15,-7 0 1-15,-2-3 1 16,2 0-2-16,-1-5 1 16,3-6-2-16,3-2 2 15,2-5-1-15,0-2 0 16,1-7 7-16,5-7-4 15,0-6-1-15,3-7 1 0,1-3 3 16,0-4 0-16,-3-1-1 16,5 5 1-16,-6 2 3 15,0 7 0-15,-4 8-2 16,1 7 5-16,-3 6 0 16,0 2-8-16,0 10-5 15,-5 6 0-15,2 6 1 0,1 8 1 16,2-2-2-16,0 4 1 15,5 1-5-15,4 0-31 16,3-4-6-16,4-3-49 16,2-6-73-16,0-9-226 0</inkml:trace>
  <inkml:trace contextRef="#ctx0" brushRef="#br0" timeOffset="74911.4959">5948 6704 603 0,'0'2'26'16,"0"-2"32"-16,1 3-47 16,3 2-9-16,1 3 2 15,0 2 7-15,0 2 4 16,-2 3 5-16,0-1 3 0,-3 1-7 16,0 1-1-16,0-4-1 15,0-2-7-15,-2-3-2 16,1-2-1-16,1-2-2 15,0-3 0-15,0 0 11 16,0-10 21-16,0-3-18 16,3-5-10-16,5-4-5 0,1-5 5 15,0 3 2-15,5 1-3 16,-2 2 3-16,2 7-7 16,-2 8-3-16,-2 6 4 15,1-1-1-15,-2 13-6 16,0 9 5-16,-5 6 0 0,-1 3-2 15,-3 5 3-15,0 0-1 16,-7 1 2-16,-2-3-7 16,0-4-38-16,3-12-61 15,0-10-229-15</inkml:trace>
  <inkml:trace contextRef="#ctx0" brushRef="#br0" timeOffset="75586.7596">4966 7044 585 0,'6'-8'31'0,"-1"0"21"16,0 6-6-16,1 2-14 15,-1 0-24-15,-1 8-11 16,-1 6 5-16,-1 6 4 15,-2 0 3-15,0 1 2 0,0-3-4 16,0 0-1-16,-3-8-5 16,0-3 4-16,0-7 5 15,3 0 4-15,0-10 22 16,0-6-31-16,9-4-8 16,3-2 4-16,0-1-1 15,1 3 1-15,-2 3-2 16,-3 5 1-16,-3 6-1 0,-1 5 3 15,-1 1 0-15,-1 7-5 16,1 9 4-16,2 4 0 16,1 4 1-16,2 3-1 15,1 2 0-15,0-3 3 0,0-4-3 16,1-3 1-16,0-9-3 16,1-3-16-16,2-7-38 15,0-1-42-15,0-14-115 16</inkml:trace>
  <inkml:trace contextRef="#ctx0" brushRef="#br0" timeOffset="75789.889">5242 7034 627 0,'-3'-3'49'16,"0"0"32"-16,3 2-22 15,0-2-12-15,2 1-34 0,8 0-18 16,3 1 5-16,4 1-1 15,0 0 2-15,1 0-1 16,-2 0-11-16,-4 7-28 16,-4-2-23-16,-6 4-30 15,-2 1-17-15,-1 2 0 0,-7 0-57 16</inkml:trace>
  <inkml:trace contextRef="#ctx0" brushRef="#br0" timeOffset="75930.4711">5296 7119 144 0,'-8'8'199'0,"1"-2"-70"16,4-3-24-16,3-1-13 15,0-2-18-15,9-2-32 0,7-4-28 16,1 0-8-16,4-2-6 16,0 3 0-16,3 0-3 15,-3 1-91-15,-1 0-56 16,-4-2-265-16</inkml:trace>
  <inkml:trace contextRef="#ctx0" brushRef="#br0" timeOffset="76086.7241">5474 7040 107 0,'0'-11'455'0,"-2"2"-343"0,0-1 6 16,2 5-56-16,-2 2-22 16,2 3-22-16,0 0-5 15,0 6-18-15,0 8 1 0,0 5 6 16,0 8-4-16,-4 5 4 16,-1 1-1-16,-2-2-8 15,1-6-51-15,3-11-111 16</inkml:trace>
  <inkml:trace contextRef="#ctx0" brushRef="#br0" timeOffset="76853.9157">4945 6148 561 0,'0'-12'21'15,"5"2"10"-15,0 5 1 16,0 5-6-16,1 1-11 15,-2 13-15-15,-2 5 4 16,-2 6 5-16,0 5 1 0,-7 0-1 16,-3-1 1-16,0-4 0 15,1-4-1-15,2-7 4 16,2-9 6-16,0-5 5 16,2-3 15-16,2-11-14 0,1-7-20 15,0-3-4-15,4-4-2 16,3 0 0-16,3 1 2 15,0 5-2-15,1 3 0 16,-3 4-1-16,-1 6 3 16,-2 4-3-16,-1 5 0 15,-1 3-1-15,0 9 2 0,0 4 0 16,2 1 2-16,0 2-1 16,1 0-1-16,4-1 1 15,0 1 0-15,5-6 0 16,-3-1-1-16,2-5-2 15,2-6 2-15,-2-1 1 0,1-5 6 16,-2-10 6-16,-1-4 0 16,-3-5-4-16,-3-4 2 15,-2-6-2-15,-2-2 1 16,-2-1 0-16,0 4-5 0,-3 3-2 16,-3 6-1-16,2 10-2 15,0 10-27-15,3 4-60 16,1 0-275-16</inkml:trace>
  <inkml:trace contextRef="#ctx0" brushRef="#br0" timeOffset="77697.0341">3326 7804 579 0,'-13'-10'37'16,"-5"-1"32"-16,-4 1 13 0,-4 3-41 16,-7 3-14-16,-2 3-19 15,-1 1-3-15,-2 4-3 16,1 7-1-16,9 1-1 16,4 2 2-16,6-2-3 15,8 0 2-15,7 1-2 16,3-2-2-16,7 0 0 0,7 0 2 15,5-1 0-15,0-1 3 16,5-2-3-16,1 1 2 16,-4-2 0-16,-3 0-1 15,-7-1 1-15,-10 4 0 16,-2 3-1-16,-17 2 2 0,-7 2 2 16,-5 2-3-16,0 2 1 15,0-2-2-15,6-2 0 16,8-1 0-16,7-3 0 15,9-1 0-15,5-4 0 0,17-2-3 16,11-4 4 0,9-1 2-16,13 0-4 0,3-8 3 15,3-4-3-15,0-1 2 16,-4-1 0-16,-9 1-39 16,-5 0-98-16,-11-1-185 15</inkml:trace>
  <inkml:trace contextRef="#ctx0" brushRef="#br0" timeOffset="78118.8884">3545 7850 709 0,'-6'-15'12'0,"1"0"46"15,3 6-33-15,2 4-3 16,3 3 1-16,5 2-20 15,2 4-4-15,2 7 1 0,-3 5 0 16,0 1 1-16,-3 2-1 16,-5 1 1-16,-1-1-2 15,0-1 4-15,-5 0-2 16,0-3-1-16,-1-3 0 16,2-5 2-16,2-5-2 15,2-2 0-15,0-4 1 0,2-11 1 16,2-4-2-16,4-5 2 15,-1-5-1-15,-1-4 1 16,3-2-4-16,-2 4 4 16,-2 4 0-16,0 8 0 15,-4 7 5-15,-1 10 5 0,0 2-2 16,-1 12-11-16,-2 6 2 16,1 6-2-16,0 4 2 15,2 3-1-15,0 3 0 16,0-2 1-16,5 1-19 15,5-6-24-15,1-1-75 0,1-7-84 16</inkml:trace>
  <inkml:trace contextRef="#ctx0" brushRef="#br0" timeOffset="78482.9917">3804 8036 592 0,'0'0'92'0,"-3"2"-36"15,2 5-37-15,1 4-13 16,0 0 29-16,1 7-10 16,3-1-12-16,1 2-5 15,0-2-2-15,0-1 0 16,-2-4-6-16,0-2 4 16,-3-5-3-16,3-3 1 0,0-2 2 15,0-7 19-15,0-7-11 16,2-3-7-16,2-7 2 15,1-3 4-15,1-1 1 16,1 2-9-16,-1 4-3 0,0 6 1 16,0 8-3-16,-4 8 1 15,0 3-3-15,0 12 0 16,0 9 2-16,0 6 2 16,-2 6 0-16,-1 7 0 15,-2 2 0-15,0-3-33 16,2-4-63-16,-1-10-249 0</inkml:trace>
  <inkml:trace contextRef="#ctx0" brushRef="#br0" timeOffset="79183.253">2599 8450 625 0,'9'-12'36'16,"0"2"18"-16,2 2-34 15,0 5 8-15,-2 3-1 16,-1 3-20-16,-3 10-6 16,-3 7 0-16,1 3 4 15,-3 1 1-15,0-2-1 0,0-2-2 16,-1-4-2-16,-1-6 2 15,0-8 4-15,2-2 1 16,0-10 23-16,4-4-24 16,5-5-7-16,0-4 1 15,3 3 0-15,3 2-2 0,-2 4 2 16,-2 4-2-16,-2 4-1 16,0 6 1-16,-3 0-2 15,-3 13 2-15,-1 4 7 16,0 5-1-16,0 4 6 15,0 4 1-15,3-2-5 0,-1-4-4 16,3-4-1-16,5-7-2 16,2-11-6-16,4-2-10 31,4-7-36-31,-1-10-109 0,2-8-397 0</inkml:trace>
  <inkml:trace contextRef="#ctx0" brushRef="#br0" timeOffset="79370.7381">2966 8409 653 0,'-5'-1'73'0,"-1"-5"11"15,6 2-54-15,4 0-8 16,8-1-18-16,6 0-1 0,3 3-1 16,1 1-2-16,-2 1 1 15,1 0-3-15,-6 9-39 16,-6 3-54-16,-8 6-29 15,-1 0-107-15</inkml:trace>
  <inkml:trace contextRef="#ctx0" brushRef="#br0" timeOffset="79511.3684">3025 8551 174 0,'-4'3'332'16,"4"-3"-234"-16,2 0-8 16,9-8-64-16,2 0-14 15,6-1-8-15,3-1-1 16,4 0-2-16,2 2-1 0,-1-1-20 15,-2 2-99-15,-1-1-163 16</inkml:trace>
  <inkml:trace contextRef="#ctx0" brushRef="#br0" timeOffset="79667.5921">3333 8364 589 0,'0'-6'79'0,"0"1"27"15,0 2-43-15,0 3-34 16,2 4-23-16,3 9-7 15,3 2 3-15,-1 5 2 16,-1 3 3-16,-3 1 0 0,-1-1-7 16,-2 0 2-16,0-2-8 15,0-6-61-15,-4-12-145 16</inkml:trace>
  <inkml:trace contextRef="#ctx0" brushRef="#br0" timeOffset="80370.6669">3083 7452 594 0,'-9'0'37'0,"-2"2"9"15,2 2-11-15,1 2-15 16,1 2-5-16,0 4-3 16,2 4-7-16,1-2-2 15,1 2-1-15,2-2-1 16,-1 0 1-16,2-4 0 0,-1-1-2 16,1-2 1-16,0-1 0 15,0-6-1-15,0 0 3 16,0 0 2-16,0-6 6 15,4-4-3-15,3-4-6 0,0 0-1 16,0-1 0-16,2 2-3 16,-1 1 3-16,1 5 0 15,-2 3-2-15,1 4 2 16,3 0-3-16,-3 8 0 16,1 6-1-16,1 3 1 15,0-1 2-15,-1 0 0 0,-1-3 0 16,-1-5 0-16,1-1 2 15,1-5-2-15,-2-2 8 16,2 0 9-16,0-10 3 16,2-4-5-16,0-5-3 15,-2-5-3-15,1-2 5 0,-3-3 4 16,-1-3-3-16,-1 3 0 16,-3 2-9-16,0 3-1 15,-1 6-1-15,-1 5-4 16,4 6 1-16,5 3-16 15,2 0-74-15,9-2-280 0</inkml:trace>
  <inkml:trace contextRef="#ctx0" brushRef="#br0" timeOffset="81323.7241">5801 7697 607 0,'-5'-13'3'0,"-10"-1"21"0,-4 1 28 15,-8 4-9 1,-8 4-24-16,-6 3-15 0,-7 2-3 16,-2 5-1-16,-1 8 1 15,5 4-2-15,6 1 1 16,8 2 1-16,9 2-1 16,9-2 1-16,14 0 1 0,2-2 0 15,16-1-2-15,10-4 1 16,8-2 2-16,3-6 2 15,3-1-2-15,-3-1-2 16,-7 0 1-16,-10-1-2 16,-9 0 2-16,-10 3 0 15,-6 2-2-15,-18-1 5 0,-5 5 2 16,-6-1-5-16,-3 3-1 16,1-1 3-16,6 1 2 15,6 0-1-15,6 0 0 16,11-2-1-16,5-1-1 15,10-1-2-15,12-1 3 0,11-3 1 16,7-3-1-16,8-2 0 16,3 0-2-16,5 0-1 15,-3-5-2-15,4-1-13 16,-3-2-70-16,-6 1-83 0,1-2-408 16</inkml:trace>
  <inkml:trace contextRef="#ctx0" brushRef="#br0" timeOffset="81761.1893">6178 7776 653 0,'-13'-16'10'15,"3"0"26"-15,5 5-7 16,5 2-2-16,3 7-8 0,6 0-13 15,4 2-4-15,2 2-1 16,1 5 0-16,1 4 0 16,-2 3-1-16,-6 2 0 15,-1 4 0-15,-8-1 0 16,0 2 1-16,-3-4 0 0,-3-3 0 16,-2-3 3-16,2-5-4 15,3-5 7-15,3-1 11 16,0-3 17-16,0-9-16 15,6-5-13-15,0-4 0 16,0-6 5-16,4-2 2 0,-4 1 2 16,2 0 0-16,-2 6-12 15,0 6-2-15,-1 7 1 16,-1 4-3-16,-4 5 0 16,0 7-1-16,3 6-1 15,0 5 3-15,2 6 1 16,-1 5-1-16,2 1 1 0,2-1-20 15,3 3-11-15,-2-2-18 16,4 0-71-16,-2-5-87 16</inkml:trace>
  <inkml:trace contextRef="#ctx0" brushRef="#br0" timeOffset="82164.7821">6475 8018 634 0,'1'-6'68'0,"-1"1"27"15,2 0-32-15,1 3-24 0,0 2-29 16,1 0-7-16,1 6-2 16,0 5-1-16,-1 0 3 15,-1 3-3-15,1 1 0 16,-2 1 1-16,-2-4 0 16,2-1 1-16,-2-4-1 15,1 1-1-15,2-6-1 0,-1-2 2 16,2 0-1-16,0 0-3 15,3-11 3-15,-3-4-2 16,2-7 2-16,1-5 2 16,1 1-3-16,-3 1 3 15,0 5-4-15,-1 4 3 16,1 9-2-16,1 7 1 0,-2 5 2 16,0 9-4-16,1 5-1 15,0 8 4-15,1 0 0 16,-3 3-2-16,-1 0 3 15,2-5-3-15,-1-5 3 16,-1-4-1-16,1-7-18 0,3-9-15 16,3-4-20-16,1-14-112 15</inkml:trace>
  <inkml:trace contextRef="#ctx0" brushRef="#br0" timeOffset="82510.5667">6529 7472 607 0,'-9'-14'25'0,"4"-2"10"16,4 5-7-16,1 4 18 15,6 5 5-15,3 2-33 16,6 0-11-16,0 5-1 15,-1 5 1-15,-3 5 5 0,-5 4-8 16,-6 3-1-16,0 2 2 16,-6-1-4-16,-5 0 0 15,0-2 1-15,0-7-2 16,6-1 0-16,1-4 1 16,4-5-1-16,4-4-1 15,12 0 4-15,8-6 14 0,9-4-9 16,7-4-5-16,7 0-5 15,-1 2 3-15,1 3-40 16,-8 0-115-16,-10 5-341 16</inkml:trace>
  <inkml:trace contextRef="#ctx0" brushRef="#br0" timeOffset="83088.6453">5378 8352 669 0,'-4'-6'32'0,"0"0"-35"16,4 2 6-16,0 4-3 16,3 0-3-16,4 10 4 15,1 1 1-15,-1 4 6 16,2-1 4-16,-2 2 0 0,-1-1-4 15,-2 1-4-15,-3-5 0 16,-1-2-3-16,0-2 8 16,0-4-5-16,0-3 7 15,5 0 9-15,0-9 8 16,3-6-22-16,4-4-4 16,-1-1-4-16,3-2 5 0,-3 3-3 15,-1 5 5-15,-3 5 0 16,0 4-1-16,-4 5-1 15,3 3-4-15,-3 8 0 16,2 4 1-16,-1 4 1 16,2 2-1-16,0 1 2 0,3-2 0 15,2-4-3-15,-1-1 2 16,2-6 1-16,4-5-10 16,3-4-37-16,3-2-57 15,1-11-172-15</inkml:trace>
  <inkml:trace contextRef="#ctx0" brushRef="#br0" timeOffset="83264.0221">5733 8294 600 0,'-9'0'2'16,"3"0"57"-16,6 0-10 16,0-4 10-16,8 0-44 15,9-2-13-15,2 1-2 0,4 0 1 16,1 0 0-16,-1 3-2 15,2 1-8-15,-4 1-90 16,-2 0-38-16,-4 0-179 16</inkml:trace>
  <inkml:trace contextRef="#ctx0" brushRef="#br0" timeOffset="83451.5766">5812 8384 150 0,'-4'5'389'0,"2"-4"-330"15,2-1-3-15,6 0-46 16,8 0 3-16,0-4 1 0,6 0-3 16,2-1-5-16,1 1-4 15,1-3-4-15,-1 3 3 16,-3-1-29-16,-2-2-98 16,-4-1-81-16</inkml:trace>
  <inkml:trace contextRef="#ctx0" brushRef="#br0" timeOffset="83592.1942">6026 8292 506 0,'-3'-2'31'0,"-1"2"37"16,3 0-23-16,-1 4-18 15,2 5-19-15,0 4-3 16,0 2 1-16,0 1-4 0,0 1 1 16,5-4-2-16,0-8-40 15,5-5-286-15</inkml:trace>
  <inkml:trace contextRef="#ctx0" brushRef="#br0" timeOffset="84420.2659">5617 7424 597 0,'0'-6'44'0,"0"1"15"16,0 5 9-16,-4 0-34 16,-2 10-23-16,1 7-12 15,-1 7 2-15,-3 2 2 16,2 2 2-16,1-2 2 0,1-2-4 15,1-5-2-15,-1-5 2 16,4-7-2-16,-2-5 0 16,1-2 5-16,2-6 9 15,0-8-6-15,0-4-9 16,0-5 2-16,6-2 0 16,0-1-3-16,-1 0 1 0,0 5 2 15,-1 4-4-15,0 6 0 16,-1 6 4-16,-1 5-4 15,-1 0-4-15,2 13 4 16,0 6 1-16,1 3 1 16,3 2 0-16,3 0 0 15,2-2-1-15,3-5 1 0,3-8 0 16,-2-3-3-16,1-6 2 16,-2 0 3-16,-2-11 1 15,-1-6-1-15,-4-5 1 16,-2-4-1-16,-5-5-1 0,-1 0 4 15,0-1 8-15,-6 4-12 16,-1 5 0-16,3 8-1 16,0 5-5-16,1 7-40 15,3 3-179-15</inkml:trace>
  <inkml:trace contextRef="#ctx0" brushRef="#br0" timeOffset="85209.9144">6007 8226 51 0,'-7'-3'234'0,"2"-1"-138"15,-1 0 2-15,0 1-38 16,3 0 1-16,-1 1-13 0,2-2-7 16,2 1-8-16,0 1 0 15,0-1-7-15,0 1-10 16,0 1-4-16,0 1-1 16,0 0-5-16,0 0-4 15,0 0 0-15,0 7 1 0,0 3 3 16,0 3 1-16,0 3-4 15,-3 2 2-15,2 5-1 16,-1 2-3-16,-1 2 1 16,3 0-1-16,-2-3-1 15,2-1 1-15,0-3 0 32,0-6-1-32,0 0 2 0,0-7-6 0,2-5-41 15,1-2-151-15</inkml:trace>
  <inkml:trace contextRef="#ctx0" brushRef="#br0" timeOffset="86084.8424">7339 6207 628 0,'-8'-8'13'15,"-1"1"30"-15,0 3-7 16,2 3-3-16,0 1-13 16,2 2-8-16,2 9-2 0,3 7-8 15,0 11 2-15,2 7 9 16,5 12 8-16,0 10-3 15,1 10-6-15,-2 5-4 16,-1 3-2-16,-1 0-1 16,-1 2-1-16,-1 0-1 0,-2 0 6 15,0-2 1-15,0 5-1 16,0-2 7-16,0 1-8 16,-4 5-3-16,0 1 2 15,1 6 5-15,0 3-5 16,0 5-4-16,0 6-1 0,1 0 1 15,0-1-2-15,0-1 0 16,0-10 0-16,-2-7-1 16,-1-9 0-16,-2-12 1 15,0-12-1-15,-2-10-2 16,-1-8 4-16,2-14-3 16,0-8-10-16,1-13-18 0,2-5-25 15,2-19-121-15</inkml:trace>
  <inkml:trace contextRef="#ctx0" brushRef="#br0" timeOffset="87102.8944">2365 6547 71 0,'-10'-13'227'0,"-2"3"-220"16,0 1 49-16,1-1 24 16,-1-1-22-16,3 1-2 0,2-1-6 15,2-3 0-15,-3 3-15 16,3 1 9-16,1 1 2 15,0 2-18-15,1 3-13 16,-1 2-7-16,4 2-2 0,-2 6-5 16,2 7-7-16,0 9 5 15,0 9 2-15,0 9 0 16,0 10 3-16,4 11 0 16,0 7 2-16,0 8 2 15,-1 5-3-15,0 2 0 16,0 1-1-16,0 3 3 0,-3 1 5 15,0 2-3-15,0 2-2 16,0 6 1-16,-6 1 2 16,0 3 1-16,-4 5 1 15,2 2-2-15,0 2-1 16,1-1-4-16,4-5-2 16,1-1 0-16,2-7 0 0,0-7-3 15,0-7 5-15,2-10 5 16,1-1 0-16,2-9-1 15,-5-5-4-15,0-9-2 16,0-8 0-16,0-10-3 0,0-8 0 16,0-6 0-16,0-8 0 15,-2-5 0-15,2-4 0 16,0 0 0-16,0-10 0 16,0-2 0-16,0-3-14 15,0-4-31-15,-7-4-12 16,-4-7-70-16</inkml:trace>
  <inkml:trace contextRef="#ctx0" brushRef="#br0" timeOffset="112560.8309">8078 7246 257 0,'-1'0'41'16,"0"0"12"-16,-2 0 3 15,2 0-7-15,-2-2-4 16,2 2-2-16,1 0 8 0,-1 0-3 16,-2 0-7-16,3-2-6 15,0 2 5-15,0 0-12 16,0 0-10-16,0 0-5 16,0-1-6-16,8-1-4 15,6 0-1-15,4 0 0 16,8-1 2-16,4-2-3 0,4 3 0 15,5-1 1-15,0 1-3 16,-1 0 1-16,-3 2 2 16,-4 0-3-16,-2 0 2 15,-9 3-32-15,-9 3-74 16,-6 4-53-16,-5-1-234 16</inkml:trace>
  <inkml:trace contextRef="#ctx0" brushRef="#br0" timeOffset="112842.0568">8199 7407 464 0,'-9'4'36'0,"4"-2"-3"15,1-2 38-15,2 3-13 0,2-3-15 16,0 0 1-16,5 0-19 15,8 0-10-15,11 0 9 16,1-6-4-16,10 0-7 16,1 0-4-16,6-3-5 15,-1 2-1-15,0 2 0 16,-4 2-2-16,-3 3-3 0,-4 0 2 16,-9-2-53-16,-4 2-97 15,-7 0-209-15</inkml:trace>
  <inkml:trace contextRef="#ctx0" brushRef="#br0" timeOffset="114654.7437">9915 6683 542 0,'0'-9'45'0,"0"2"6"0,0 0 25 15,0 1-31-15,0 6-19 16,0 0-7-16,0 3-13 16,0 11-5-16,0 5-2 15,0 7 7-15,0 8 3 16,0 6-1-16,-6 1-2 15,-3 4-5-15,-1-3 0 0,-1-5 0 16,2-7 0-16,1-7 2 16,-1-9-2-16,5-5 0 15,1-9-1-15,0 0 8 16,3-12 22-16,0-9-22 16,0-6-6-16,0-7 0 0,5-4-1 15,2-4 1 1,1 1-1-16,0-1-1 0,1 4-1 15,-1 8 1-15,1 6-1 16,-3 5 2-16,0 6-2 16,-3 7-1-16,0 6 2 15,3 0-5-15,-1 10 1 0,3 7 3 16,2 3 1-16,2 4 1 16,1 3-2-16,1 1 1 15,-1 0 0-15,3-2 1 16,-1-2-1-16,3-3-1 0,-2-4 1 15,0-3 3-15,0-6-6 16,-2-6 4-16,3-2 1 16,-2-1-1-16,1-12 8 15,-2-5 5-15,-3-6-1 16,0-4 1-16,-4-6 1 16,-3-6-7-16,-1-3 0 0,-3 0-7 15,0 0 2-15,-3 3-1 16,-1 9 0-16,-1 8 0 15,-2 10-1-15,1 7-2 16,2 6-4-16,3 0-51 16,1 7-62-16,0-1-277 15</inkml:trace>
  <inkml:trace contextRef="#ctx0" brushRef="#br0" timeOffset="116045.2792">1276 7658 559 0,'-3'-9'44'0,"-3"-1"-32"15,-3 1 24-15,3 1-1 16,0 2 5-16,-6 2-14 0,0 3-16 15,-3 1-3-15,0 0-4 16,-3 9 1-16,-2 9-3 16,-3 3 2-16,1 6-2 15,1 4-1-15,3 3 1 16,5-1-1-16,7-3-1 16,5 0 1-16,1-6-3 0,7-5 1 15,8-4 0-15,1-6 1 16,1-6 1-16,1-3 3 15,-1-4 0-15,2-10 0 16,-3-6-1-16,-1-2 0 16,-1-4-1-16,-5 0 1 15,0-1-1-15,-6-2 2 0,-3 1-2 16,0-1 0-16,-3-1 0 16,-3 0-2-16,-3-3 3 15,2 2-3-15,-1-2 2 16,2 3-1-16,0 2 1 15,3 4-3-15,0 5 4 0,1 4-1 16,1 5 1-16,-1 6 7 16,2 0-2-16,0 4-4 15,0 0-1-15,0 1-5 16,0 10-3-16,6 5 4 0,-1 8-1 16,2 6 2-16,1 8 4 15,3 5 1-15,-1 5 1 16,2 1-1-16,1-2-4 15,-1 0 2-15,5-5 1 16,-3-10-3-16,4-4 2 16,-3-6-14-16,1-10-31 15,-1-5-61-15,-4-7-116 0</inkml:trace>
  <inkml:trace contextRef="#ctx0" brushRef="#br0" timeOffset="116764.0721">1436 7700 532 0,'-2'-5'8'15,"0"3"27"-15,0 2 19 16,-2 0-34-16,4 7-18 15,0 1-1-15,0 0 1 16,8-1-2-16,1-2 1 0,4-4 1 16,-2-1 1-16,3 0-1 15,-3-5 0-15,1-5 0 16,0-2-2-16,-4-3 2 16,-4 1-1-16,-3-1 1 15,-1 0 1-15,-4 0-2 16,-8 3 1-16,-4 2 12 15,0 5 0-15,-2 2-2 0,-1 3-2 16,1 5-2-16,4 6-5 16,2 4-3-16,4 5-2 15,6 4 2-15,-1 0-1 16,3 6 0-16,3 0 2 0,3-1-1 16,5-1 1-16,2-3-1 15,3-6-1-15,2-8 1 16,0-6 4-16,2-5-2 15,0 0 4-15,0-14 0 16,-1-6 0-16,0-6-2 0,-4-4 0 16,2-8-3-16,-3-4 2 15,-5-4 4-15,-3-4 3 16,-3-3-1-16,-3 3 2 16,0 6 2-16,-4 7-1 15,-4 11 6-15,2 9-5 16,-3 13-6-16,2 4-7 0,1 14-1 15,2 10 0-15,-1 6 1 16,5 4 0-16,0 5 0 16,0 1 0-16,5 0 0 15,2 1-1-15,1-4 2 16,3-3-1-16,2-2 0 0,0-6 0 16,5-5-1-16,0-6 1 15,3-7-1-15,-2-4-5 16,0-4-16-16,-3-3-22 15,-1-8-61-15,-7-7-52 0,-3-4-297 16</inkml:trace>
  <inkml:trace contextRef="#ctx0" brushRef="#br0" timeOffset="116889.0905">1714 7611 613 0,'-6'-5'99'15,"6"-3"-36"-15,5 0-38 0,8-4-6 16,5 0-6-16,8-1-7 15,3 0-6-15,4-2 3 16,1-3-19-16,-3-5-252 16</inkml:trace>
  <inkml:trace contextRef="#ctx0" brushRef="#br0" timeOffset="118408.6365">10484 6365 645 0,'-3'0'4'0,"-1"0"12"16,-1 15-16-16,0 13-1 16,-6 15 6-16,0 14 8 15,-7 15 9-15,1 15 0 16,1 6 8-16,2 4-15 0,5-5-7 15,9-12-5-15,3-9-2 16,15-16 2-16,9-13-3 16,9-14 2-16,10-14-5 15,6-14-56-15,0-7-81 16</inkml:trace>
  <inkml:trace contextRef="#ctx0" brushRef="#br0" timeOffset="122755.9567">11141 6627 223 0,'3'-5'288'0,"-3"-5"-274"15,1 2 57-15,-1 0-7 16,0 2-30-16,0-2-7 16,-4-2 14-16,-4 6-17 15,-4 0-9-15,-6-3-2 0,-5 6-2 16,-6 1-10-16,-3 0 0 16,-5 4 0-16,-2 4-2 15,4 1 1-15,3 2 0 16,3 2 1-16,8-2-2 15,7 0 0-15,7 2 0 16,6-1-2-16,1 2 0 0,8-4 2 16,8 1 0-16,7-2 3 15,6 0-1-15,0-2-1 16,0-1 2-16,0 0-1 16,-7-1-2-16,-4 0 1 0,-6 1 0 15,-7 2-1-15,-5 0 0 16,-4 3-1-16,-10 2 2 15,-5 3 2-15,-3 2-1 16,-2-2 0-16,-1 6-1 16,-1-4-2-16,5 0 5 0,2-2-5 15,5-3 3-15,8-3 0 16,6-4-1-16,4-3 2 16,13-3 2-16,14 0 2 15,8 0 0-15,9-6-5 16,7 0-1-16,3-2 1 15,-1 1 0-15,-3 1-36 0,-4-2-90 16,-7 2-281-16</inkml:trace>
  <inkml:trace contextRef="#ctx0" brushRef="#br0" timeOffset="123989.9477">11673 6625 643 0,'-6'-11'-2'0,"6"4"29"16,0 2-5-16,9 2-16 16,3 3 0-16,3 0-3 15,0 5 0-15,0 9-2 16,-3 2-2-16,-2 10 2 0,-7-4 0 15,-3 2-1-15,0-3 2 16,0-4 0-16,-7-2-2 16,0-4 3-16,1-6 4 15,1-4 8-15,1-1-1 0,3-3 18 16,1-10-5-16,5-3-23 16,6-8-2-16,2-3 0 15,1 0-1-15,1-5-1 16,-1 5 1-16,-3 0-1 15,-5 7 0-15,-3 6 1 16,-1 3-1-16,-2 10 5 0,-2 1 1 16,-4 12-9-16,0 3 1 15,0 9 2-15,2 3-1 16,2 5 2-16,2 0-1 16,5-1-1-16,5-2 4 0,1 1-2 15,5-4-3-15,1-1-38 16,3-4-59-16,-1-2-148 15</inkml:trace>
  <inkml:trace contextRef="#ctx0" brushRef="#br0" timeOffset="124365.7906">12000 6949 616 0,'-1'0'45'0,"1"0"7"15,0 1 0-15,0 6-38 0,2 1-4 16,2 1 2-16,2 5 1 16,-1 0-4-16,0-1-4 15,-3-1-3-15,1-1-1 16,-3-5 1-16,1 0-1 16,-1-5 1-16,1-1-1 0,2-1 6 15,0-8 7-15,1-5-9 16,4-3-1-16,0-7-1 15,4 0-4-15,0 0 2 16,0 4-1-16,0 3 0 16,-5 6 1-16,2 7-1 0,-3 4-1 15,-1 3 3-15,0 12-5 16,-1 2 2-16,2 6 1 16,0 1 3-16,0 1-4 15,3-1 3-15,1-5 1 16,0-4-17-16,0-6-52 0,4-7-73 15,-1-4-260-15</inkml:trace>
  <inkml:trace contextRef="#ctx0" brushRef="#br0" timeOffset="124772.0173">11988 6213 447 0,'3'-10'145'0,"5"1"-131"15,4-1 31-15,1 6 2 0,1 1-5 16,-1 3-21-16,-1 0-8 15,-3 9-6-15,-1 1-3 16,-3 2-1-16,-3 3-2 16,-2 2 0-16,0-1 2 15,-7 0-1-15,-3 0 1 0,3 1-2 16,-2-4 0-16,2-2 0 16,3-4 0-16,4-2-2 15,0-5 5-15,5 0-2 16,12-7 12-16,5-4 0 15,9-2-7-15,7-1-4 16,6 1 0-16,4 4-4 0,3 1 2 16,-2 2-76-16,-5 2-197 15</inkml:trace>
  <inkml:trace contextRef="#ctx0" brushRef="#br0" timeOffset="125646.953">10697 7282 634 0,'0'-11'4'0,"0"0"48"0,1 3-4 15,4 0 4-15,0 5-19 16,0 1-22-16,1 2-6 15,1 2-3-15,-2 7-1 16,3 2-2-16,-3 4 2 16,0 1-1-16,-1 0 1 0,-2-2-1 15,1-3 0-15,-2 0 0 16,-1-4 1-16,2-3-1 16,0-4 1-16,0 0 2 15,3-5 5-15,-1-7-1 16,4-2-5-16,1-5 1 15,3-2 2-15,-3 0-1 0,0 2-1 16,1 4 1-16,-2 6-3 16,-1 3-1-16,-3 6-1 15,3 0-3-15,-3 10 0 16,-2 3 4-16,1 4-1 0,1 3 2 16,-2 3 0-16,2 2-1 15,0-2 0-15,-2-1 1 16,3-1 0-16,1-5 0 15,3-2-1-15,2-8-9 16,5-4-21-16,-2-2-37 16,5-8-108-16,-1-7-339 0</inkml:trace>
  <inkml:trace contextRef="#ctx0" brushRef="#br0" timeOffset="125865.6886">11033 7203 558 0,'-5'0'44'16,"2"0"37"-16,3-2-16 15,4-1-11-15,8 1-39 16,4-1-7-16,4-1 5 0,0 1-6 16,4 1-6-16,-6 2 2 15,-3 0-3-15,-3 0-6 16,-8 6-73-16,-4 6-72 15,-2 0-132-15</inkml:trace>
  <inkml:trace contextRef="#ctx0" brushRef="#br0" timeOffset="126006.3091">11040 7328 557 0,'-1'1'93'16,"1"-1"-16"-16,7 0-34 15,11-4-14-15,4-1-19 16,4-1-8-16,3-2-2 0,0 2 0 15,0-1-26-15,-2 0-106 16,-4 1-127-16</inkml:trace>
  <inkml:trace contextRef="#ctx0" brushRef="#br0" timeOffset="126193.7757">11343 7184 540 0,'3'-12'73'0,"-2"2"28"16,1 3-26-16,0 4-27 15,-1 3-19-15,1 6-24 0,-1 8-10 16,0 5 8-16,-1 5 2 16,0 3 0-16,0 0-3 15,0 0 1-15,0-3-1 16,-2-6-18-16,2-5-56 16,0-11-99-16</inkml:trace>
  <inkml:trace contextRef="#ctx0" brushRef="#br0" timeOffset="126990.606">10959 6259 488 0,'8'-8'27'16,"2"-1"15"-16,-1 2-1 15,0 2 9-15,-3 3-13 16,0 2-19-16,-4 7-12 15,-2 8-8-15,0 6 4 0,-5 8 2 16,-4 2-3-16,0 3-1 16,0-2 1-16,1-4-1 15,1-8 3-15,1-6-4 16,4-5 2-16,-1-7 0 16,3-2 4-16,0-8 31 0,3-6-12 15,5-6-19-15,0-6-2 16,2 1 3-16,2-3-5 15,-3-2 0-15,1 4 3 16,0 2-5-16,-2 3 5 16,-4 8-4-16,0 2 3 0,-1 5 5 15,-3 6-5-15,0 0-1 16,0 0-4-16,1 9-2 16,4 4 3-16,0 5 0 15,2 2 2-15,6 2-2 16,2 3 1-16,1-2 0 15,3-3 0-15,1-4 2 0,2-4-2 16,-1-6 1-16,0-3 0 16,0-3 0-16,-3-8 2 15,-1-9 2-15,-2-3 0 16,-2-8 1-16,-4-2 0 16,-4-5 0-16,-3 1-2 0,-2-1-1 15,0 2-1-15,-4 8 0 16,1 6-2-16,3 7-1 15,3 5-11-15,14 2-141 16</inkml:trace>
  <inkml:trace contextRef="#ctx0" brushRef="#br0" timeOffset="127645.9647">12699 6037 643 0,'-3'-4'10'0,"3"3"3"16,3 1 16-16,16 1-27 0,5 12 2 15,11 9 19-15,9 7 15 16,2 10-4-16,2 9-9 16,-1 14-10-16,-5 7-5 15,-10 10-2-15,-9 11-8 0,-8 2 2 16,-12 3 0-16,-3 0-1 16,-8-3 0-16,-10-6-1 15,-7-8 1-15,-3-6-1 16,-1-11 0-16,-2-10 2 15,2-13-3-15,3-10 11 0,4-10 4 16,7-10-11-16,3-8-1 16,5-8-42-16,7-17-174 15</inkml:trace>
  <inkml:trace contextRef="#ctx0" brushRef="#br0" timeOffset="128508.1153">13467 6602 710 0,'13'0'21'0,"4"-10"-9"16,7 3 22-16,5-2 4 15,9 1-16-15,6 0-9 16,6 0-5-16,2 4-5 15,4 2-2-15,-1 0-2 16,-4-2-96-16,-3-2-426 0</inkml:trace>
  <inkml:trace contextRef="#ctx0" brushRef="#br0" timeOffset="129748.7677">14890 5855 569 0,'-4'-11'12'16,"-4"3"47"-16,3 4-17 15,-2 4-17-15,0 0-5 16,0 14-18-16,-4 10-2 0,2 14 1 16,-3 14 2-16,-1 13 6 15,-2 10 2-15,0 9 7 16,3 6-3-16,6-4-9 16,4-3 0-16,4-9-2 15,14-6 0-15,8-10-1 0,9-11-1 16,7-9-1-16,2-8 0 15,7-12-10-15,-1-10-173 16</inkml:trace>
  <inkml:trace contextRef="#ctx0" brushRef="#br0" timeOffset="130429.9701">15884 6117 643 0,'0'-15'40'0,"0"-1"-27"16,-2 2 23-16,-7 3 4 15,-4 1-12-15,-4 4-19 16,-8 3-8-16,-8 3-2 15,-5 0 1-15,-4 6-2 0,-3 3 2 16,-1 6 1-16,4 0-1 16,5 5 0-16,6-3 0 31,9 2-1-31,7-4 1 0,10 1-1 16,5-3-2-16,6-1 2 0,13-1 2 15,7-3-2-15,6-2 4 16,0 0-2-16,1-3 0 15,0-2 0-15,-10 0-1 16,-5 0 0-16,-10 3 0 16,-8 4 0-16,-5 2-5 0,-13 4 4 15,-10 5 0-15,-5 4 3 16,-5 1-2-16,1 0-1 16,1 0 2-16,4-2-1 15,8-4 0-15,8-4 1 16,9-1-1-16,7-7 1 0,17-1 2 15,16-4 2-15,14-2 7 16,13-1-3-16,10-4-7 16,1-2 1-16,2 0-2 15,-7 0-2-15,-9 0-7 16,-12-2-107-16,-12 0-131 16</inkml:trace>
  <inkml:trace contextRef="#ctx0" brushRef="#br0" timeOffset="131163.4162">16257 6156 559 0,'-3'0'59'15,"3"-6"-44"-15,3-3 9 0,9 1-3 16,3-1 5-16,3 1-14 15,8 1-8-15,-4 3 0 16,2 4-1-16,-6 0-1 16,-2 5 1-16,-5 9-3 15,-7 2-1-15,-2 2 4 0,-2 3 4 16,-6 1 0-16,-3 0 0 16,2 1-2-16,-1-6-5 15,2-2 3-15,3-3-3 16,3-6 2-16,0-3 0 15,4-3 1-15,9-5 5 16,0-10 1-16,5-4-4 0,0-4-4 16,2-7 3-16,-3-5-1 15,-3-1-1-15,-7-3 0 16,-2 4 4-16,-5 6 2 16,0 8 9-16,-2 5 3 15,-3 13-7-15,0 3-9 0,3 9-6 16,2 9-1-16,0 8-1 15,0 6 4-15,8 4 0 16,1 5 0-16,2 0-2 16,4 0-40-16,-3-2-72 15,4-3-122-15</inkml:trace>
  <inkml:trace contextRef="#ctx0" brushRef="#br0" timeOffset="131522.7749">16683 6432 582 0,'-6'0'48'0,"6"0"-6"15,0 3-18-15,0 6-25 16,5 0 6-16,0 6 1 16,1-2 3-16,2 3 2 0,-3 0 5 15,0-1-4-15,-1-3-4 16,-1-2-5-16,-2-7-1 15,1-2 0-15,2-1 4 16,-1-3 29-16,4-8-8 16,2-5-19-16,2-4-2 15,4-4 2-15,0 0 4 16,1 1-1-16,-1 0 1 16,-1 5 4-16,-1 6-5 0,-1 7-8 15,-4 5-1-15,-1 0-3 16,1 12 0-16,-1 6-1 15,0 5 2-15,0 2 0 0,1 3 0 16,-2-1-30-16,-3-1-47 16,-1-6-202-16</inkml:trace>
  <inkml:trace contextRef="#ctx0" brushRef="#br0" timeOffset="132291.8013">15360 6730 516 0,'6'-12'84'0,"-3"1"-21"0,0 2 18 16,0 2-35-16,1 3-10 16,-1 4-21-16,0 0-11 15,2 8-7-15,-1 6 1 16,1 4 1-16,1 5 2 0,-5 3-1 16,-1 0 0-16,0-2 1 15,0-2-2-15,0-5 3 16,-2-6-1-16,-2-5-2 15,3-4 3-15,1-2 4 16,0-7 23-16,6-5-17 16,0-5-14-16,5-2 4 0,2 0 2 15,-2-1-2-15,3 4 0 16,-5 4-1-16,1 4-2 0,-2 4 0 16,0 4 0-16,-1 0-2 15,-2 9 0-15,3 5 3 16,-1 3 0-16,-1 3 1 15,1 0-2-15,1 0 3 16,1-3-3-16,-2 0 1 16,6-8-14-16,3-3-24 15,1-6-23-15,2-2-106 0,2-9-345 16</inkml:trace>
  <inkml:trace contextRef="#ctx0" brushRef="#br0" timeOffset="132494.906">15681 6736 572 0,'-6'-5'46'16,"5"0"24"-16,1-1-17 15,5 1-9-15,8-1-26 0,2 4-9 16,5-1-6-16,0 3-3 16,0 0-1-16,-2 0 1 15,-3 7-40-15,-5 2-71 16,-6 2-11-16,-4 0-21 15,-4 2-104-15</inkml:trace>
  <inkml:trace contextRef="#ctx0" brushRef="#br0" timeOffset="132635.5187">15720 6816 363 0,'-7'3'101'0,"5"0"-4"16,2-1-48-16,1-2-27 16,10 0 3-16,4 0 11 15,5 0-18-15,5 0-13 0,1-5 0 16,3 2-4-16,0-3-2 15,-1 0-1-15,-1-1-85 16,-1 0-49-16,-5 0-126 16</inkml:trace>
  <inkml:trace contextRef="#ctx0" brushRef="#br0" timeOffset="132807.3798">16038 6707 483 0,'1'-15'59'0,"1"5"48"15,0-1-9-15,1 6-28 16,-1 3-21-16,2 2-24 15,0 4-21-15,-1 8-5 16,1 4 4-16,0 8-1 0,-1 0 0 16,-2 3-1-16,-1 4-1 15,0-5-3-15,0-4-65 16,0-10-225-16</inkml:trace>
  <inkml:trace contextRef="#ctx0" brushRef="#br0" timeOffset="133731.0803">15510 5681 654 0,'1'-5'30'16,"1"1"3"-16,-2 4 2 15,0 4-25-15,0 8-18 16,0 8 7-16,0 5 3 16,0 6 0-16,-3 1 4 0,0-2-1 15,-2-2-1-15,1-6-3 16,-2-7 1-16,2-4-2 16,3-7 4-16,-3-4 9 15,3 0 10-15,1-9-2 16,0-8-14-16,0-3-6 15,0-5 1-15,2-3 2 0,2-3-5 16,3 0 2-16,-1 4 1 16,-3 8-4-16,0 2 4 15,1 11-4-15,0 6-3 16,2 0 0-16,-1 9 0 16,2 8 6-16,4 6-3 0,-1 1 3 15,4 3-2-15,0-3 3 16,3-2-3-16,-1-6-1 15,3-4 2-15,-1-7-2 16,2-5 3-16,2 0 3 16,-2-12 2-16,2-5 2 0,-4-5-4 15,-4-4 3-15,-4-5 1 16,-5 0-5-16,-5 0 0 16,0 4-3-16,-8 1-1 15,-3 6-12-15,3 5-64 16,6 1-124-16</inkml:trace>
  <inkml:trace contextRef="#ctx0" brushRef="#br0" timeOffset="134293.0543">17153 5772 578 0,'-4'-10'40'0,"-1"3"35"16,5 1-6-16,6 4-31 15,9 2-13-15,10 1-23 16,10 12 3-16,7 7 0 0,3 8 2 16,4 11 0-16,-3 11-4 31,-6 10 1-31,-10 8-1 0,-9 7-1 0,-12 11 0 16,-9 2 1-16,-15 0-3 15,-10-5 4-15,-6-7-3 16,-6-10-2-16,1-17 2 0,1-12 0 15,4-13 1-15,5-13 2 16,7-11-2-16,7-5-2 16,9-17-26-16,3-13-131 15,11-11-432-15</inkml:trace>
  <inkml:trace contextRef="#ctx0" brushRef="#br0" timeOffset="134683.6655">17576 5428 448 0,'1'-14'89'16,"7"4"-78"-16,2 1 20 15,3 4 10-15,0 5-7 16,1 0-20-16,-2 0-4 16,1 10-4-16,-3 2-3 15,-3 3-2-15,-3 2 0 0,-4 4 0 16,0 0 2-16,-9 1 0 16,-3-3 4-16,2 0 7 15,0-3 0-15,3-3 4 16,4-5-10-16,3-1 2 15,3-5-2-15,14-2 12 0,5 0 13 16,11 0-13-16,9-5-10 16,6-1-6-16,6 0 1 15,0 1-5-15,0 1 2 16,-7 0-4-16,-5-3-163 16</inkml:trace>
  <inkml:trace contextRef="#ctx0" brushRef="#br0" timeOffset="136546.8063">8390 8264 549 0,'-14'-3'17'0,"3"-4"27"16,5 1 7-16,3 1-19 15,3 2-2-15,3 0-12 16,10 1-14-16,6 1-2 15,6-1 0-15,4 2 0 0,2 0-1 16,1 0 0-16,0 0 0 16,0 0 0-16,-9 6-2 15,-7 2-58-15,-7 2-27 16,-9 2-74-16</inkml:trace>
  <inkml:trace contextRef="#ctx0" brushRef="#br0" timeOffset="136703.0289">8368 8439 558 0,'-15'7'37'0,"9"-3"28"0,4-4-25 16,5 0-17-16,14 0-2 15,12-2-5-15,4-4-2 16,7 0-11-16,6-1-2 16,1 0 0-16,-1 0-75 15,-2 0-146-15</inkml:trace>
  <inkml:trace contextRef="#ctx0" brushRef="#br0" timeOffset="140104.8762">9517 8129 291 0,'0'-12'278'0,"0"3"-229"15,0 1 17-15,0 4-30 0,0 4-3 16,2 0-17-16,0 10-21 16,-1 8 0-16,-1 6 5 15,0 9 11-15,0 6-1 16,-5 3 6-16,-2-1-12 15,-2-2-1-15,0-5 0 16,0-8-1-16,1-8-3 0,1-8 3 16,4-7 2-16,2-3 3 15,1-3 8-15,0-13 4 16,6-5-15-16,4-6-4 16,0-5 2-16,1-7-1 0,-2 2 0 15,2-4-1-15,-1 5 1 16,0 5-1-16,-3 7 0 15,-3 9 0-15,-1 5-1 16,-1 10 1-16,1 0-4 16,-2 13-4-16,3 3 7 0,-1 8 0 15,2 3 1-15,-1 3 0 16,4 0 1-16,-1 3-2 16,2-1 2-16,1-4-2 15,2-3 1-15,3-5-1 16,0-5 2-16,1-7-3 15,0-8 1-15,1 0 2 16,-1-11 4-16,1-6-4 0,-1-5 1 16,-2-7 0-16,-2-2 0 15,-3-2-1-15,0-3 5 16,-7 3 5-16,-1-1-3 0,-1 7-1 16,0 4-7-16,-1 7 0 15,-1 7 1-15,2 5-5 16,0 3-73-16,11-2-248 15</inkml:trace>
  <inkml:trace contextRef="#ctx0" brushRef="#br0" timeOffset="141148.3499">10264 7802 526 0,'-4'-10'8'0,"1"1"52"16,-3 6-11-16,3 3-6 16,-3 6-18-16,0 14-19 15,-4 6-1-15,1 14 17 16,-3 15 12-16,-3 12-3 16,-1 12-9-16,1 10-7 15,2 0-2-15,1 0-8 0,9-9-4 16,3-8 0-16,8-13 0 15,9-16-3-15,5-8-19 16,5-16-31-16,4-11-100 16,2-8-353-16</inkml:trace>
  <inkml:trace contextRef="#ctx0" brushRef="#br0" timeOffset="141838.1885">10882 8053 388 0,'0'-13'200'0,"0"1"-170"16,-6-2 39-16,-7 4-15 0,-5 4-17 15,-6 3-29-15,-3 3-5 16,-8 0 0-16,2 5-3 16,0 5 0-16,2 2 2 0,4 2 0 15,3-1 2-15,8 0-1 16,7 1-2-16,4-3 0 16,4-2-1-16,1 0-1 15,10-2 0-15,8-3 3 16,5 0 1-16,6-1-1 15,3-2-2-15,-2 0 1 0,0 0 0 16,-8 5-2-16,-6-2 1 16,-9 4-1-16,-7 2 0 15,-1 2 0-15,-14 3 2 16,-7 4 1-16,-6 3 0 16,-2 0-2-16,-6 2 1 15,6 0-1-15,3-4 0 0,6-5 1 16,9-2-1-16,9-3 0 15,3-5-1-15,17-2 0 16,9-3 3-16,9 0 1 16,3 0-2-16,7-6 1 0,1-1 0 15,-4 0 0-15,-2 2 0 16,-9 1-2-16,-5 1 0 16,-6 3-20-16,-12 0-53 15,-5 0-55-15,-3 0-224 16</inkml:trace>
  <inkml:trace contextRef="#ctx0" brushRef="#br0" timeOffset="143295.0906">11388 8058 589 0,'-10'-8'22'0,"7"-2"30"15,2 1-6-15,1 2-20 16,5 4-19-16,7 1-6 15,0 2-2-15,3 5 0 16,0 7-2-16,0 4 1 16,-4 5 1-16,-4 5 1 15,-5 0-1-15,-2 3 2 0,-4-2-2 16,-9 0 2-16,2-4 0 16,-3-4-2-16,3-7 4 15,5-4-2-15,0-7 0 16,6-1 1-16,0-6 10 0,5-8-7 15,4-5-4-15,3-2-1 16,3-6 8-16,0-1 4 16,-1 0 6-16,-1 1-9 15,-3 2-3-15,-1 2-2 16,-6 6 4-16,-3 3 1 16,0 9-5-16,0 4 5 0,-7 1-6 15,1 5-3-15,1 10 2 16,1 2-1-16,2 6-1 15,2 0-1-15,0 2 0 16,3 3 2-16,6-1 1 16,3 1-4-16,-1-1-20 0,2-3-52 15,-3-4-107-15</inkml:trace>
  <inkml:trace contextRef="#ctx0" brushRef="#br0" timeOffset="143685.6782">11647 8370 405 0,'-4'3'244'15,"3"0"-221"-15,1 0-2 16,0 6-14-16,5-1 15 0,2 4-6 16,0 0-7-16,1 1 0 15,-3-2-6-15,-2 1-3 16,-2-5 2-16,-1-1-1 15,0-2 1-15,0-1 3 16,0-3-4-16,0 0 2 16,4-7 5-16,2-4-6 0,0-3-1 15,5-6 0-15,-1-3-1 16,-1-1 2-16,3 1 8 16,-1 0 7-16,-1 6-1 15,-3 3-6-15,0 8-5 16,0 6 2-16,-1 0-4 0,-1 12-4 15,1 5 0-15,1 2 1 16,2 5 1-16,-3 0-2 16,-1 0 3-16,2-1-4 15,0-4 1-15,-1-6-79 0,2-8-130 16</inkml:trace>
  <inkml:trace contextRef="#ctx0" brushRef="#br0" timeOffset="144170.1897">11767 7799 553 0,'-1'-10'16'0,"1"0"-1"0,0-1 31 16,5 3-11-16,4 2-9 15,1 3-11-15,2 0-3 16,1 3 1-16,0 0 2 15,-3 0-2-15,0 6-2 16,-3 2-4-16,-3 3 0 0,-3 1-1 16,-1 2-2-16,-1-1-2 15,-8 1 3-15,0 3-3 16,0-2 0-16,-1-5-1 16,2 0-1-16,5-2 1 0,3-2 1 15,0-5-1-15,9-1 3 16,8 0 3-16,8-2 0 15,7-6-3-15,9-1-2 16,6-2-3-16,4 2 2 16,-2-3-3-16,0-2-137 15,-7 0-498 1</inkml:trace>
  <inkml:trace contextRef="#ctx0" brushRef="#br0" timeOffset="145060.7627">10395 8684 151 0,'1'-6'387'15,"1"0"-348"-15,1 4 34 16,1-1-43-16,3 3-9 16,3 0-13-16,-4 6-7 15,2 5 0-15,-2 4 5 16,-3 2 9-16,-3 5 2 0,0-1-3 16,0-1 0-16,0 0-9 15,-3-4-2-15,2-3-1 16,0-6 1-16,1-5 6 15,0-2 4-15,2-5 11 16,5-9-8-16,2-3-10 0,0-3-2 16,2-3 1-16,0-1 2 15,1 1 0-15,-1 1-4 16,-2 6-4-16,-2 7 2 16,-1 3-2-16,-1 4 2 15,-1 2-5-15,1 8 1 16,1 6 3-16,0 3 0 0,0 4 0 15,0 3 3-15,2 2-4 16,-1-2 1-16,1-1 1 16,2-2 0-16,2-6-15 15,2-8-23-15,1-3-45 0,1-4-110 16</inkml:trace>
  <inkml:trace contextRef="#ctx0" brushRef="#br0" timeOffset="145246.6491">10728 8682 600 0,'-7'-4'38'0,"3"-2"8"31,0 3-7-31,4 0-2 0,4 1 1 0,7-1-38 16,5 1 0-16,4 1 1 15,1-1-2-15,-1 2 0 16,-4 0-1-16,-1 2-77 15,-5 4-21-15,-9 2-69 0,-1 4-139 16</inkml:trace>
  <inkml:trace contextRef="#ctx0" brushRef="#br0" timeOffset="145387.2426">10764 8788 445 0,'-5'6'65'16,"4"-4"28"-16,1-2-28 15,7 0-17-15,7-2-2 16,3-4-30-16,6 2-9 15,4-5-6-15,-1 2 0 16,4 2-2-16,-5-2-94 0,-2 1-134 16</inkml:trace>
  <inkml:trace contextRef="#ctx0" brushRef="#br0" timeOffset="145574.7435">11029 8658 588 0,'0'-7'80'0,"0"2"11"15,0 5-52-15,0 0-9 16,2 2-23-16,1 9-8 16,3 3 3-16,0 4-1 15,0 1 2-15,0 2-2 16,-2-2-1-16,0 1 0 0,-3-5-49 16,0-8-139-16</inkml:trace>
  <inkml:trace contextRef="#ctx0" brushRef="#br0" timeOffset="146437.9721">10586 7796 181 0,'0'0'421'15,"0"0"-375"-15,-1 0-12 0,1 1-22 16,0 6 6-16,0 1-15 16,0 6 2-16,-1 2 8 15,-1 1-3-15,1-2 2 16,1 1-4-16,0-4-2 15,0-4-2-15,0-4 0 16,0-4-3-16,0 0 3 0,0-4 4 16,1-5-2-16,2-6-4 15,1-2-1 1,-2-2 0-16,7-3 0 16,-3 1-2-16,2-2 0 15,2 3 2-15,-3 4-2 16,-2 5 1-16,0 4 0 15,-2 6-1-15,0 1 1 16,-2 3-5-16,2 7 4 0,1 5-1 16,0 3 1-16,1 1 1 15,2-2 1-15,2 0-1 16,3-3 0-16,-1-4 0 16,3-3-1-16,-3-6 2 15,2-1-1-15,0 0 3 0,1-10 1 16,-3-5 4-16,1-4 0 15,-2-3-3-15,0-6-1 16,-2 0 2-16,-3-1 1 16,-2 1 3-16,-2 4-1 15,-1 2-2-15,0 7-6 0,0 9-1 16,2 3 0-16,4 3-89 16,8 0-279-16</inkml:trace>
  <inkml:trace contextRef="#ctx0" brushRef="#br0" timeOffset="147094.1716">12552 7630 474 0,'-8'-8'15'16,"4"-2"68"-16,4 4-24 0,2 1-6 15,8 2-20-15,7 3-3 16,5 3-7-16,7 11-4 16,2 7 7-16,6 11-5 15,0 6-7-15,-3 8-1 16,1 8-4-16,-10 7-2 0,-4 7 0 15,-11 9-1 1,-8 5-1-16,-2 4-1 0,-9-2-2 16,-8-3 0-16,-4-6-1 15,-4-10 2-15,1-8-2 16,-2-11-1-16,-1-7 1 16,3-10 2-16,4-9-3 0,3-8-1 15,2-12-5-15,8 0-55 16,4-19-139-16</inkml:trace>
  <inkml:trace contextRef="#ctx0" brushRef="#br0" timeOffset="147814.296">13318 7986 466 0,'-7'0'49'16,"-1"0"35"-16,2 0-23 0,5 0-15 15,1-1 8-15,0-2-18 16,7 1-14-16,8-2-17 15,8 1-2-15,9-3 6 16,5 2-5-16,8-1-2 16,3 3 0-16,0-2-3 0,1 3 2 15,-3 1-2-15,-7 0 1 16,-6 0 0-16,-8 1-59 16,-10 3-83-16,-9-3-248 15</inkml:trace>
  <inkml:trace contextRef="#ctx0" brushRef="#br0" timeOffset="148985.3653">14372 7537 445 0,'0'-13'14'0,"0"-4"27"16,-2 4 20-16,2-2-13 15,0 0-14-15,0 2 1 16,0-2-2-16,0 3 4 0,0 0-5 16,0 3-7-16,0 4-9 15,0 1-2-15,0 4-2 16,0 0-8-16,0 8-5 16,-9 8 2-16,2 8 1 15,-2 11 0-15,-3 6 2 0,1 9 0 16,-1 9-1-16,0 4 0 15,-3 6 0-15,1 4 1 16,1 3-2-16,-1 3-1 16,4 0 7-16,4-1 1 15,2-2-1-15,4-6-5 0,0-10 1 16,13-8-4-16,4-6 0 16,5-13 2-16,2-7-4 15,3-12 0-15,3-7-18 16,2-7-26-16,-1-11-98 15,-3-11-410-15</inkml:trace>
  <inkml:trace contextRef="#ctx0" brushRef="#br0" timeOffset="150168.9358">14670 7854 544 0,'-6'-4'42'0,"2"-6"15"16,2 1 15-16,2-2-28 16,0 0-22-16,9 2-7 15,4 1-7-15,4 2-6 16,1 5-2-16,4 1 0 0,-2 1-1 15,-2 10 0-15,-1 3 0 16,-4 1 1-16,-7 6-2 16,-3 1 0-16,-3 1 3 0,-6 0-1 15,-5-2 0-15,-2 0 1 16,-1-5-1-16,4-4 2 16,0-6 7-16,6-2 7 15,4-4-1-15,0 0-2 16,8-9-7-16,6-3-3 15,2-4-2-15,1-2 0 0,2-2 0 16,-3-2-1-16,-3-2 0 16,-1 0 2-16,-7-2-2 15,-3 2 1-15,-2 1 0 16,0 5-1-16,0 5 4 16,-1 4 11-16,0 8-1 15,-2 1-8-15,3 6-8 0,0 11 1 16,0 3-1-16,0 3 2 15,3 5 0-15,3 1 0 16,-1 2-1-16,1-1-2 16,0 2-24-16,-1-2-48 0,5-2-112 15,-1-8-412-15</inkml:trace>
  <inkml:trace contextRef="#ctx0" brushRef="#br0" timeOffset="150363.5158">15020 8062 637 0,'0'0'52'0,"0"0"38"15,0 4-58-15,0 3-24 16,0 4 4-16,1 1 7 0,4 4-4 16,0-2-10-16,4 2-3 15,-3-2 0-15,4-2-2 16,0-4-40-16,-4-4-73 15,0-4-85-15</inkml:trace>
  <inkml:trace contextRef="#ctx0" brushRef="#br0" timeOffset="150722.8639">15088 7484 675 0,'0'-12'15'0,"3"1"24"16,3 5-12-16,5 6-3 16,-2 0-12-16,-2 9-8 0,2 6 3 15,-3 4-1-15,-3 3 2 16,-1 2-2-16,-2-2-2 15,0-2-2-15,-5-2-1 16,3-2 0-16,-2-7 1 0,1 0 3 16,2-4-2-16,1-3 1 15,0-2-4-15,5 0 5 16,7 0 3-16,7-6-3 16,6-3-3-16,7 1-1 15,2 1-1-15,2 0-32 16,-4 2-123-16,-4 0-253 0</inkml:trace>
  <inkml:trace contextRef="#ctx0" brushRef="#br0" timeOffset="151050.9465">15352 7929 668 0,'0'0'68'15,"6"-4"-9"-15,10-3-25 0,8 1-29 16,3 0 10-16,4 1-12 15,0 2-2-15,-2 0-1 16,-2 1 1-16,-11 1-2 16,0 1-34-16,-7-1-42 15,-5 1-7-15,-4-1-11 16,0-3 14-16,-3 0-101 0</inkml:trace>
  <inkml:trace contextRef="#ctx0" brushRef="#br0" timeOffset="151212.1536">15558 7850 254 0,'-3'-11'166'16,"2"0"-52"-16,1 2-1 15,0 2-38-15,0 3-26 0,0 3-24 16,3 1-2-16,2 1-10 16,-2 10-11-16,2 3 2 15,1 5-1-15,-3 3 3 16,2 6 0-16,-1-1-4 0,-2 5 1 16,-1-5-7-16,-1-3-104 15,0-8-352-15</inkml:trace>
  <inkml:trace contextRef="#ctx0" brushRef="#br0" timeOffset="151868.3583">15936 7762 612 0,'-5'-10'60'16,"5"-4"-21"-16,0 3 11 16,8 0-39-16,6 1-2 0,3 4-8 15,5 1-3-15,1 5 2 16,-2 2-1-16,-1 9-1 15,-8 4-1-15,-4 4 0 16,-8 3 2-16,0 0 0 0,-8 1 0 16,-3-1 3-16,-3-3-2 15,2-8 0-15,2 0 3 16,4-7-2-16,3-2 3 16,3-2 12-16,4-6 13 15,7-6-23-15,5-6-4 0,2-4-1 16,1-4 0-16,-1-4 1 15,-3 0-1-15,-3 4 1 16,-3 0 1-16,-6 9-1 16,0 4 3-16,-3 5 6 15,0 8-2-15,-2 0-9 0,0 10-2 16,0 7-2-16,0 4 7 16,2 7-5-16,0 3 2 15,9 1 0-15,5-1-2 16,-2 3-19-16,4-3-64 15,-1-3-115-15</inkml:trace>
  <inkml:trace contextRef="#ctx0" brushRef="#br0" timeOffset="152183.4809">16288 7981 648 0,'0'-8'36'0,"0"-2"41"15,7 3-38-15,4 0-5 16,2 2-10-16,3-1-9 16,-4 6-6-16,2 0 0 15,-5 0-7-15,0 6-3 16,-4 3 0-16,-3 4 2 0,-2 1-2 16,0 3 1-16,-5 0 0 15,-6-1 0-15,0 2 1 16,-1-4 0-16,4-1-2 15,1-6 3-15,3-1-2 16,4-5 1-16,1-1-2 0,11 0 2 16,3-4 1-16,6-3 0 15,6-2-10-15,3-3-31 16,3-3-85-16,0-5-185 0</inkml:trace>
  <inkml:trace contextRef="#ctx0" brushRef="#br0" timeOffset="152824.0549">16322 7338 386 0,'-3'-5'146'15,"3"0"-94"-15,0-1 4 16,1 1-39-16,5 2 4 16,5-1-13-16,2 0-8 15,5 3-1-15,0 1 1 0,-1 0 0 16,-1 0 2-16,-7 7 2 16,-1 1-2-16,-8 4 1 15,0 1 3-15,-4 4 2 16,-5 0-1-16,-4-2 5 15,1 2 10-15,0-4-1 0,3-1 1 16,3-6-2-16,5 2-3 16,1-6-10-16,9-2-7 15,7 0 5-15,12-4-1 16,7-4-2-16,10-2-2 16,8-2-20-16,5 0-83 15,3-3-126-15</inkml:trace>
  <inkml:trace contextRef="#ctx0" brushRef="#br0" timeOffset="153136.544">16724 7776 122 0,'-6'0'545'16,"6"0"-531"-16,3-8 55 0,15 2-58 16,7 1-3-16,8 0 1 15,2-1-1-15,2 2-5 16,-3-1-3-16,-2 2 0 15,-8 1-47-15,-8-1-82 16,-5-2-192-16</inkml:trace>
  <inkml:trace contextRef="#ctx0" brushRef="#br0" timeOffset="153308.3976">16898 7674 614 0,'-4'-1'72'0,"2"1"-2"16,0 0-43-16,2 1-10 15,0 7-14-15,0 4-1 16,0 5-1-16,0 2 0 16,6 3 0-16,0 1-1 15,3-4 1-15,3-1-84 16,3-6-115-16</inkml:trace>
  <inkml:trace contextRef="#ctx0" brushRef="#br0" timeOffset="153480.261">17268 7689 673 0,'0'-5'21'16,"0"-3"-10"-16,8 6 11 15,3-1-23-15,5 3-4 16,-1-1-27-16,3 1-106 0,2-2-215 15</inkml:trace>
  <inkml:trace contextRef="#ctx0" brushRef="#br0" timeOffset="153652.1324">17544 7645 445 0,'2'0'229'0,"6"-2"-158"15,2-5-9-15,7 3-55 0,2 1-4 16,4-1-3-16,4-1-6 16,-2 0-155-16</inkml:trace>
  <inkml:trace contextRef="#ctx0" brushRef="#br0" timeOffset="154292.7513">18119 7632 602 0,'-5'0'68'0,"4"0"15"16,1-5-30-16,8 0-20 15,9-1-16-15,9 0-13 16,8 1 2-16,4-2-1 0,7 3-4 15,-2 0 1-15,-3 1-1 16,-9 1-5-16,-5 1-36 16,-10-1-40-16,-10 0-37 15,-6-1-139-15</inkml:trace>
  <inkml:trace contextRef="#ctx0" brushRef="#br0" timeOffset="154480.202">18260 7531 596 0,'-2'-5'43'16,"2"-1"25"-16,0 5-10 16,2 1-26-16,3 0-3 0,1 5-17 15,-1 7-6-15,-1 7-3 16,0 3-1-16,-3 7 0 16,1 1-1-16,4 7 2 15,-3-2-5-15,6 1-4 16,3-7-72-16,2-6-181 0</inkml:trace>
  <inkml:trace contextRef="#ctx0" brushRef="#br0" timeOffset="154964.5375">18645 7408 660 0,'6'-2'5'0,"8"2"-3"15,3 2-1-15,5 8 0 16,-2 6-1-16,-2 4 2 16,-6 1 1-16,-5 2 1 15,-7 0 3-15,0 0 1 16,-14-1-4-16,1-4 0 0,-5-4-3 15,4-6 1-15,1-3 12 16,6-5 18-16,3 0-5 16,4-8-2-16,2-5-16 15,7-5-6-15,6-4 0 0,0-3 0 16,3-2 0-16,-1-1-1 16,-4 0 0-16,-1 4-1 15,-3 2 2-15,-6 6-1 16,-1 4 14-16,-2 6 2 15,0 2-2-15,-3 4-12 16,-2 7-6-16,-1 8 3 0,4 5-2 16,2 4-2-16,0 4 4 15,4 2-2-15,6 0 0 16,5-3 1-16,2-3 2 16,1-2-2-16,2-4-38 15,1-7-108-15,2-5-288 0</inkml:trace>
  <inkml:trace contextRef="#ctx0" brushRef="#br0" timeOffset="155651.0838">18956 7850 595 0,'0'0'103'0,"0"0"-21"16,0 0-19-16,0 0-56 15,1 6-6-15,2 2 3 0,-3 2 6 16,0 6 0-16,0-3-2 16,0 2-3-16,-3-4 1 15,-1 2-6-15,-1-6 2 16,1-3 0-16,0-4-1 15,2 0 3-15,2-4 3 16,0-9-7-16,3-1 0 16,5-5 0-16,5-5-2 0,1-1 3 15,1-1 1-15,1 2-4 16,-1 3 2-16,-6 2-2 16,1 8 0-16,-5 6 2 15,-4 5 1-15,1 0-6 0,-2 11 3 16,0 3 2-16,1 7-1 15,0-1 1-15,3 3-1 16,-1 0 2-16,4-1 0 16,1-3-2-16,1-6 0 15,2-2 0-15,3-7 1 16,1-2 1-16,2-2 1 0,3-5 1 16,-1-7 0-16,0-4-3 15,-1-4 1-15,-5-4 1 16,-6-6-2-16,-1-2 2 15,-6 0-2-15,0 1-1 0,-12 4 1 16,-1 5-3 0,-2 4-26-16,4 2-65 0,5 2-290 15</inkml:trace>
  <inkml:trace contextRef="#ctx0" brushRef="#br0" timeOffset="156620.3729">18912 7022 503 0,'-7'-8'117'0,"3"-4"-41"16,4-1-1-16,2 2-54 16,11-2 0-16,4 2-12 0,4-1-5 15,4 5 0-15,1 2-1 16,-3 5-1-16,-4 0-2 15,-4 10 1-15,-6 5-3 16,-9 4 2-16,0 5 0 0,-11 0 0 16,-6 1 0-16,-1-1 1 15,0-3 0-15,3-4 0 16,6-4 3-16,3-5 8 16,6-5 2-16,9-3-10 15,9-2 1-15,11-6 7 16,7-5-8-16,6 0-1 0,6-5-2 15,2-2-49-15,0-3-137 16</inkml:trace>
  <inkml:trace contextRef="#ctx0" brushRef="#br0" timeOffset="157390.0213">19451 7480 416 0,'-15'0'122'0,"6"0"-33"15,4 0-21-15,5-2-27 16,0-2 8-16,11 0-32 16,9-2-14-16,8 2 4 15,6-1-4-15,7 1-1 16,4 0-2-16,0 3 0 15,0 0-16-15,-6-2-87 0,-5 1-27 16,-10-3-197-16</inkml:trace>
  <inkml:trace contextRef="#ctx0" brushRef="#br0" timeOffset="157624.3454">19661 7360 635 0,'-9'2'52'0,"1"1"20"15,0 7-54-15,6 4-9 16,2 7 3-16,0 3 3 16,0 6-5-16,9 0-5 15,6 1-2-15,2 0-2 16,3-1 0-16,2-6-31 15,0-6-125-15,2-7-273 0</inkml:trace>
  <inkml:trace contextRef="#ctx0" brushRef="#br0" timeOffset="158250.7442">20312 7305 48 0,'-10'7'621'16,"-5"0"-624"-16,-2 1 3 15,2-1 0-15,-3 3 1 16,1-3-1-16,1-2-1 15,1-3 4-15,0-2 3 0,-2 0 12 16,3 0-3-16,-3-8-6 16,5-4 1-16,3-1 9 15,3-2-2-15,5-3 0 16,1 0-5-16,7 3-9 0,5 0-2 16,3 4-1-16,2 4-2 15,3 5 2-15,0 2-2 16,1 5 2-16,-3 10-2 15,-1 1-1-15,-4 6 2 16,-4 4 1-16,-6 2 2 0,-3 3 5 16,-3 4 6-16,-8 3-4 15,-4-3 0-15,-3 0-4 16,-2-3-3-16,0-6 1 16,0-8-1-16,2-3 0 15,2-7 0-15,1-6 1 16,2-2-2-16,2 0 2 0,2-8-1 15,3-5 0-15,3-3 0 16,3 2-1-16,7 0-3 16,7 0-1-16,4 6 0 15,4 2-1 1,2 6 3-16,4 0-2 16,1 3 4-16,-1 8-2 15,0 3 1-15,-2-2 0 16,-2 2 0-16,-1-2 0 15,-6-2-2-15,0 0-53 16,-4-6-100-16,-2-3-223 16</inkml:trace>
  <inkml:trace contextRef="#ctx0" brushRef="#br0" timeOffset="159206.0383">21159 7174 503 0,'5'-8'17'0,"-2"-3"48"0,0 2-1 16,-3 3-27-16,0-3-14 15,-6 4-10-15,-11 1-7 16,-5 1-8-16,-5 2 2 16,-6 1 2-16,-1 0-2 0,-1 1 1 15,2 4 5-15,3-1-2 16,2 3 0-16,8 1 5 16,5-3-4-16,8 2-3 15,7 2-4-15,3-1-1 16,14 1 3-16,8 0 3 0,6 3-1 15,-1-2-1-15,1 3-2 16,-5 1 2-16,-8 1-1 16,-9 0 0-16,-8 1-3 15,-1-1 2-15,-14 2 2 16,-6-3 2-16,-5 2-3 0,-4-1 4 16,2-3 4-16,0-2 3 15,3 0 2-15,7-5 5 16,5-1-4-16,6-1-9 15,6-1-3-15,6 0-6 16,10-2 3-16,10 1 3 16,9-1 0-16,4 0-1 0,6 0 0 15,3 0-1-15,3 0 1 16,0 0-1-16,-6 0-1 16,-1 0-47-16,-6 0-78 0,-10-5-249 15</inkml:trace>
  <inkml:trace contextRef="#ctx0" brushRef="#br0" timeOffset="159893.5106">21980 7052 660 0,'0'-11'6'16,"0"1"21"-16,0 3 10 16,-6 0-10-16,-2 2-4 15,-5 3-17-15,-2 2-4 16,-6 0-2-16,-6 6-2 0,-2 0 4 15,-3 4-2-15,-1 2 0 16,2-1 1-16,7-1-1 16,5 0 0-16,9 0-1 15,5-3 2-15,7-2-6 16,11 0 3-16,8 0 6 16,6 2-2-16,6 0-1 0,0-1-1 15,-3 3 1-15,-1 1-2 16,-7-1 0-16,-11 3 1 15,-4 2-3-15,-7-1 2 16,-6 2 3-16,-9 0 5 16,-6 2 13-16,-5-2-5 0,0 0-7 15,-1-1-2-15,1-2 0 16,3-1-3-16,7-3 6 16,6-2-4-16,5 0 2 15,5-3-5-15,16-2-5 0,8 0 4 16,11-1 1-16,7 0 0 15,5 0-2-15,-1-1 1 16,3-2-6-16,-7-2-55 16,-5-3-197-16</inkml:trace>
  <inkml:trace contextRef="#ctx0" brushRef="#br0" timeOffset="160768.4809">22499 6998 683 0,'0'-6'34'0,"0"-1"19"0,2 1-25 16,8 1-18-16,2 3-6 16,3 2-3-16,4 0 0 15,1 8-2-15,-1 5 0 16,1 4 1-16,-3 1-1 15,-4 5 2-15,-7 2-2 16,-6 1 1-16,-1-2 0 0,-10-3 0 16,-4-1 2-16,-3-5-2 15,2-4 2-15,2-4-1 16,5-5 2-16,3-2 0 16,6-4 9-16,0-8 4 0,14-4-14 15,4-4-1-15,4-4 0 16,2-4-1-16,1-5 0 15,-3 2 2-15,-3-3 0 16,-5 5 0-16,-4 3-2 16,-7 6 1-16,-1 8 3 15,-2 5 7-15,0 6-2 0,-2 1-8 16,-1 11-4-16,-1 5 3 16,-1 7-1-16,4 3-1 15,1 3 2-15,-2 1-1 16,10 0 0-16,2-1 1 15,5-1-2-15,1-3 3 0,3-1 0 16,-1-7-2-16,1-3-53 16,-4-6-109-16,0-5-269 15</inkml:trace>
  <inkml:trace contextRef="#ctx0" brushRef="#br0" timeOffset="161018.4639">22963 7295 406 0,'0'5'329'16,"0"1"-311"-16,0 4-16 16,4 2 18-16,-1 3 22 15,3 4-29-15,-2 0-7 16,1 2-4-16,-2 0-2 15,0-2 2-15,-2-3-3 0,1-4-1 16,0-4-51-16,1-6-57 16,1-2-115-16</inkml:trace>
  <inkml:trace contextRef="#ctx0" brushRef="#br0" timeOffset="161174.7108">23075 7143 522 0,'-6'-5'177'0,"0"-2"-150"16,5 4 2-16,1 2-27 15,0 1-3-15,0 0-52 16,7 0-119-16</inkml:trace>
  <inkml:trace contextRef="#ctx0" brushRef="#br0" timeOffset="162143.3853">23354 6889 678 0,'0'-11'5'15,"2"0"7"-15,10 4-8 16,8 1-3-16,2 4 2 15,0 2 2-15,2 0-3 0,-3 6-1 16,-5 8-1-16,-7 5 0 16,-6 4-1-16,-3 1 1 15,-3 3 3-15,-8-2-2 16,-2-3 1-16,0-6 0 16,1-3-1-16,6-3 0 0,-2-9 7 15,8-1 19-15,0-4 20 16,8-8-21-16,4-5-26 15,6-4 0-15,3-6-1 16,1-2 3-16,2-1-1 16,-4 0-2-16,-4 2 3 15,-5 4-1-15,-4 6 0 0,-5 6 13 16,-2 7 3-16,0 5-11 16,-5 0-7-16,0 11-2 15,1 4 3-15,0 7-1 16,4 4-2-16,0 5 3 15,3-1 0-15,3 4-2 0,5 0 2 16,4-1-2-16,0 0-75 16,1-5-99-16</inkml:trace>
  <inkml:trace contextRef="#ctx0" brushRef="#br0" timeOffset="162597.8682">23768 7221 149 0,'-7'-7'555'16,"7"-1"-537"-16,0 0 46 15,6 1-42-15,8 2-20 16,5 0-2-16,6 1 1 16,0-1-1-16,1 3 0 15,-4-1 0-15,-2 0 0 0,-8 3 1 16,-7-2-1-16,-5 2 1 15,0 0 1-15,-8 0-5 16,-3 0 1-16,1 2 4 16,-2 4 0-16,6 2-1 15,2 4 1-15,2 3-1 16,2 1 0-16,0 4 1 0,0-1-1 16,0 1 2-16,0 0-2 15,2-1 0-15,-2-2 1 16,0 0 1-16,0 0 2 15,-2-3 6-15,-4 0 2 16,-1-4 3-16,0 0-5 16,-4-5-5-16,1-4 1 0,-6-1 0 15,2-1-4-15,-2-7-1 16,4-5 0-16,3-1-1 16,3 0 2-16,6-2-2 0,1 3-5 15,14 1-9-15,1 1-50 16,6-1-153-16</inkml:trace>
  <inkml:trace contextRef="#ctx0" brushRef="#br0" timeOffset="164004.8323">20844 7784 516 0,'-1'-7'61'0,"1"0"25"16,0 2-20-16,0 1-15 16,0 2-17-16,0 2-8 0,0 0-12 15,0 5-15-15,0 8 3 16,0 4 4-16,0 2 2 16,-6 3-2-16,0 1-3 15,-1-3-1-15,2-3 0 16,-1-2-2-16,3-5-3 0,1-2-20 15,2-5-26-15,0-3-51 16,7-2-59-16,-1-7-200 16</inkml:trace>
  <inkml:trace contextRef="#ctx0" brushRef="#br0" timeOffset="164207.8933">20815 7574 558 0,'-7'-6'52'0,"3"-1"16"0,2 2-37 15,2 3-26-15,0 2-6 16,3 0-6-16,5 1 3 16,3 7-69-16,1 3-50 15,1 0-172-15</inkml:trace>
  <inkml:trace contextRef="#ctx0" brushRef="#br0" timeOffset="164598.5411">21038 7780 600 0,'-3'0'66'0,"3"0"-41"15,0-5 28-15,3 2-36 16,9-1-16-16,6 1-3 0,2 2 1 16,2 1 1-16,-1 0-56 15,-5 0-34-15,-4 0-47 16,-7 6-228-16</inkml:trace>
  <inkml:trace contextRef="#ctx0" brushRef="#br0" timeOffset="164754.7309">21010 7867 540 0,'-7'4'52'0,"7"-1"-19"16,0-3-9-16,8 0-17 15,7 0 8-15,5 0-5 0,6 0-7 16,4 0-1-16,2-3-2 15,-2-1 1-15,-4-2-66 16,-1 3-76-16,-5-3-140 16</inkml:trace>
  <inkml:trace contextRef="#ctx0" brushRef="#br0" timeOffset="164973.4743">21330 7766 608 0,'0'-9'49'0,"0"-2"49"16,-1 5-30-16,1 0-33 16,0 5-12-16,0 1-9 15,0 4-13-15,0 10-2 16,0 3 0-16,0 5 0 16,0 2 2-16,0 2 0 0,0-2-2 15,0-4-26-15,5-6-81 16,4-8-225-16</inkml:trace>
  <inkml:trace contextRef="#ctx0" brushRef="#br0" timeOffset="166067.1369">20824 6718 665 0,'-2'-3'12'15,"-1"-8"32"-15,-1 9 9 16,2 2-39-16,2 6-10 16,-1 6-8-16,-1 7 2 0,2 4 2 15,-2 5 0-15,-2 0 1 16,1 2 4-16,-3-2-2 15,-1 0-2-15,-1-7 0 16,-1-4 1-16,3-8-1 16,-1-3 1-16,0-6 3 0,5-2 9 15,-1-13 5-15,3-4-11 16,0-3-4-16,0-7 3 16,1 1-7-16,5-4 1 15,3 2 0-15,-1 0-2 0,0 5 1 16,2 4-1-16,-3 8 0 15,0 4-1-15,1 7-1 16,-3 2-1-16,1 10 1 16,1 4 2-16,0 4 1 15,-1 6 0-15,-1 0-1 16,2-2 2-16,1 2-1 0,1-5-1 16,2-2 1-16,0-5-1 15,5-6 1-15,3-4 0 16,-3-2-1-16,5-5 4 15,-2-8 0-15,-2-4-1 16,0-4 2-16,-5-3 0 16,-3-8 5-16,-5 0 3 0,-2-3-7 15,-2 2-4-15,-2 1 0 16,-4 7-2-16,1 5 2 16,3 9-13-16,2 3-70 15,0 2-305-15</inkml:trace>
  <inkml:trace contextRef="#ctx0" brushRef="#br0" timeOffset="166992.3332">21743 7636 217 0,'-13'-4'414'0,"5"-1"-385"16,4-2 16-16,4 1-11 16,3 0-17-16,10-1-10 15,3 0-3-15,7 3-1 16,3 0 8-16,1 2 2 16,-5-2-8-16,1 2-3 0,-7 1-2 15,-4-2 0-15,-6 1 2 16,-3-2 0-16,-3-1 3 15,0 2-2-15,-4-2 0 16,-2 3 6-16,-2 2 2 16,3 0-5-16,1 0-3 0,1 6-3 15,3 3-3-15,0 7 3 16,0 3 0-16,3 2 0 16,1 4 0-16,-2 4 0 15,1 3 0-15,-3 2 1 16,0-1-1-16,-5-2 0 15,-3-4 2-15,-2-4 0 0,0-7-1 16,-1-6 3-16,1-3 0 16,4-6 9-16,-1-1-5 15,2-4 6-15,2-10-8 16,2-2-2-16,1-7-5 16,0-3 4-16,0 1-6 0,5-2 2 15,3 3-16-15,3 1-34 16,2 5-36-16,3 2-94 15,4 4-382-15</inkml:trace>
  <inkml:trace contextRef="#ctx0" brushRef="#br0" timeOffset="167194.4199">22024 7636 604 0,'-12'0'45'0,"5"-2"5"16,7-2 10-16,1 1-42 16,13-2-15-16,1 3-1 15,2 0-2 1,3 0 0-16,0 2-3 0,-3 0-93 0,-3 0-55 16,-3 4-237-1</inkml:trace>
  <inkml:trace contextRef="#ctx0" brushRef="#br0" timeOffset="167350.6806">22066 7711 446 0,'-8'7'36'0,"2"-2"37"15,6-4-44-15,0 2-12 16,9-3 9-16,2 0 10 16,8 0-20-16,3 0-13 15,2-3-3-15,2-1 0 16,1 0-68-16,-3-3-137 0</inkml:trace>
  <inkml:trace contextRef="#ctx0" brushRef="#br0" timeOffset="167538.1466">22329 7612 123 0,'0'-3'474'0,"0"0"-414"0,0 2 39 15,0 1-57-15,0 0-13 16,0 9-27-16,2 2 6 15,1 7 9-15,2 1-5 16,0 1 0-16,0 3-6 0,-1-1-1 16,2-1-6-16,-3-3 2 15,-1-4-59-15,1-10-177 16</inkml:trace>
  <inkml:trace contextRef="#ctx0" brushRef="#br0" timeOffset="168771.8487">21846 6613 685 0,'-1'-5'41'0,"-2"0"37"16,3 4-42-16,0 1-18 15,0 1-13-15,0 8-9 16,0 7 4-16,0 4 1 16,0 4 2-16,-1 2 0 0,-7 1-1 15,0-1 0-15,-3-3-2 16,-1-5 1-16,0-1 1 16,1-8-2-16,2-3 0 15,3-4 3-15,3-2 1 16,3-5-1-16,0-6 0 0,7-7-4 15,4-4 1-15,1-4 1 16,4-4 0-16,0-2 0 16,-1 0 2-16,0 2-5 15,-3 4 4-15,-1 8-2 16,-5 8-3-16,-1 2 6 16,-2 8-3-16,-1 0-4 0,1 10 0 15,0 4 3-15,1 5 0 16,-1 3 2-16,1 1-2 15,1 2 1-15,3-4 0 16,-2-2 0-16,4-3 0 16,1-5 0-16,2-5-1 0,2-6 1 15,0 0 0-15,-1-4 3 16,1-9-2-16,0-3 1 16,0-7 0-16,-5-5 3 15,1-4 1-15,-2-4-1 16,-4-3 0-16,-3 3-3 0,-2 5-1 15,0 4-1-15,0 8 0 16,0 8-3-16,3 4-62 16,1 1-243-16</inkml:trace>
  <inkml:trace contextRef="#ctx0" brushRef="#br0" timeOffset="169514.1119">21369 8299 694 0,'-4'0'34'0,"0"-1"42"16,2 1-38-16,2 0-24 0,0 6-10 15,0 6-2-15,0 3 5 16,2 3 6-16,2 0-6 16,-2 4-2-16,2-3-1 15,-3-2-3-15,1-4-1 16,1-2 2-16,1-4-3 0,2-6-3 15,3-1-25-15,-1-3-50 16,4-7-130-16</inkml:trace>
  <inkml:trace contextRef="#ctx0" brushRef="#br0" timeOffset="169889.0479">21418 8136 490 0,'-2'-1'137'0,"-1"-1"-99"0,1 1 4 16,2 1-35-16,0 0-4 16,0 3-3-16,0 2-2 15,2 2 2-15,1 0 1 16,0 1-2-16,1-4 2 0,1 1-1 15,0-2 0-15,-1-3 2 16,0 0 1-16,-2-2 0 16,2-4 2-16,-2-3 11 15,0 1 6-15,-2-4-8 16,0 1-5-16,0 2-2 0,0 0-2 16,0 2-1-16,-4 2 1 15,0 0-3-15,2 4-1 16,-1 1-2-16,1 0-1 15,0 4 1-15,2 2-2 16,0 2-62-16,0-2-85 16</inkml:trace>
  <inkml:trace contextRef="#ctx0" brushRef="#br0" timeOffset="170435.8387">21846 8279 704 0,'5'-5'26'0,"1"-2"23"15,0 2-30-15,2 4-10 0,-6-1 2 16,0 2-8-16,-2 0 1 15,-3 5-4-15,-8 5 4 16,-4-1 3-16,-2 3-4 16,-5 0-1-16,0-1 0 15,1-3-1-15,0 0 2 16,8-4-4-16,4-2 3 0,5 1 0 16,4-1-3-16,0-2-5 15,8 1 7-15,4 0 0 16,1 2 1-16,5 0-2 15,-1 1-1-15,3-1 3 16,-2 4-4-16,0-1 2 16,-2-2 1-16,2 0-2 0,-3-2-10 15,0-2-46-15,2 0-94 16,-1-1-140-16</inkml:trace>
  <inkml:trace contextRef="#ctx0" brushRef="#br0" timeOffset="170982.6827">22157 8181 652 0,'-9'0'46'0,"4"-1"-18"0,5-1 31 16,2 0-43-16,13 2-7 15,6-2-5-15,6 0-1 16,1-1-3-16,4 0 1 16,-5-1-1-16,-4 1-2 0,-4-2 3 15,-7 3-3-15,-8-2 2 16,0 3 0-16,-4-1 5 15,-4 2-4-15,-2 0-3 16,-4 2 3-16,0 5 1 16,-2 1 2-16,4 2-4 15,6 4 2-15,-1 2-2 0,3 1 0 16,0 2 1-16,0-1-1 16,3 1 2-16,-1 1-4 15,2-1 3-15,-2 0-1 16,-2-2 0-16,2 0 0 15,-2-3-1-15,0-1 3 16,-2-3-2-16,-6-2 2 0,1-5 10 16,-2 0-1-16,1-3-4 15,-1 0 3-15,2-3 0 16,0-4 0-16,3-1-5 0,0-2-3 16,3-1-3-16,1 2 0 15,2 1-2-15,9 0-31 16,4-1-74-16,4-5-208 15</inkml:trace>
  <inkml:trace contextRef="#ctx0" brushRef="#br0" timeOffset="171735.6239">24066 6496 689 0,'-14'-12'8'0,"5"1"50"16,6 5-12-16,3 3-16 0,11 3-22 15,6 3-8-15,12 10 0 16,5 8 3-16,5 12 2 16,6 5 1-16,0 13 4 15,-3 4 4-15,-2 6-3 16,-2 10-2-16,-5 7 1 15,-6 6-4-15,-6 8-1 16,-6 4-2-16,-10 4-3 0,-5-5 0 16,-10-5 1-16,-9-8 2 15,-9-6-2-15,-6-9-2 16,-2-7 2-16,-6-7 13 16,-3-8 3-16,2-6-2 15,2-8-2-15,1-9-6 0,4-6-3 16,4-8-1-16,5-8-6 15,5-13-61-15,7-17-219 16</inkml:trace>
  <inkml:trace contextRef="#ctx0" brushRef="#br0" timeOffset="179635.354">4105 6998 315 0,'-9'-9'-2'0,"1"1"7"16,0 1 13-16,0 2 6 15,2 1 0-15,0 0-1 0,0 0 2 16,1 2-6-16,1-3 7 16,1 3-8-16,3-1-1 15,-2 2-4-15,2 1-5 16,0 0-7-16,2 0-3 16,3 3 0-16,4 4 1 0,-1 0 0 15,3 1 1-15,2 3 0 16,1-2 0-16,1 4 0 15,1 1 1-15,2 1 0 16,1 2 1-16,4 5 1 0,1 0 1 16,3 2 1-16,2 5 2 15,-2-2-1-15,2 3-1 16,-1-2 2-16,-1 1 1 16,2-2 4-16,-2 1 3 15,0-4-4-15,-1 2-3 16,1-2 1-16,-3 1-4 0,-1-2-3 15,-4 0 2-15,-1-3 1 16,1 1 3-16,-5-1 6 16,3-1-4-16,-2-2-2 15,0 0-3-15,0-4-2 16,0 2-1-16,-3-4 0 0,2 1 0 16,-2-6-1-16,1 0 0 15,-1-3 2-15,3-1-2 16,2-2 1-16,0 0-1 15,0 0-2-15,1 2 2 16,-1-1-3-16,-6 1-71 0,-5-2-76 16</inkml:trace>
  <inkml:trace contextRef="#ctx0" brushRef="#br0" timeOffset="180875.0859">4093 7634 157 0,'-3'2'2'0,"-1"-2"-2"0,-1 0 2 15,2 2 0-15,1-2 20 16,1 0 3-16,-2 0 6 16,2 0-3-16,-1 0 8 15,2 0-3-15,-1 0-14 16,1 0-3-16,0-2 3 0,-1 1 1 16,1-1-2-16,0-2 4 15,0 0-2-15,0-1-5 16,5-3-7-16,3 0 1 15,3-4 5-15,2-2 1 16,5-3 1-16,2 0-4 0,4-6-4 16,5 1-1-16,1-2 1 15,3-1-4-15,-1-1 2 16,1 4-4-16,0 0-1 16,-5 4 1-16,4 1-1 15,-7 0-1-15,2 3 1 16,0-3 0-16,-3 2-2 0,0-1 2 15,-1-1 1-15,-3 0-2 16,0 0 1-16,-2 2-1 16,-1-1 0-16,-4 1 1 15,-1 1 0-15,-3 5 2 16,-1 1-1-16,-2 3 1 0,-3 0 2 16,-2 3 2-16,0 2-1 15,-1 0-1-15,0 0-6 16,2 0-3-16,-1 5 4 15,3 0-1-15,1-1-68 16,5-4-73-16,-3 0-267 16</inkml:trace>
  <inkml:trace contextRef="#ctx0" brushRef="#br0" timeOffset="183829.3803">3945 6981 307 0,'-13'2'5'16,"-1"-2"44"-16,3 1-6 16,1-1-11-16,2 0-11 15,4 0 1-15,2 0-2 16,0 0-2-16,2 0 1 0,0-1-11 16,2-2-6-16,5 1-2 15,1 0-2-15,3 2 1 16,1 0 1-16,1 0-1 15,2 0 1-15,6 3 0 0,-1 1-2 16,2 2 2-16,0 3-1 16,1 1 2-16,0 2 0 15,-1 3-1-15,-2 0-1 16,0 2 2-16,0-1-2 16,2 3 1-16,0-2 1 15,0 2-3-15,0 1 4 16,2 0-1-16,-1 0 0 0,-2 2 1 15,4-3-2-15,-5-1 2 16,-2-1 1-16,4-1 4 16,-4-2 3-16,2 1 10 15,-1-3 2-15,3 2-10 0,0 1-3 16,-3 0-1-16,2-1 0 16,-1 1-4-16,-2-1-1 15,0 0 1-15,3-4 1 16,-5 3 4-16,4-2 2 15,0 0-6-15,0 0 1 0,0 0 3 16,-1-2-3-16,-2 2-1 16,0-1 0-16,-2 0 0 15,-1-1-1-15,0-1-2 16,-1 1-1-16,-1-1 1 16,-2-2-3-16,-9-6-94 15,-2-1-285-15</inkml:trace>
  <inkml:trace contextRef="#ctx0" brushRef="#br0" timeOffset="184574.932">4107 7610 214 0,'-14'8'39'0,"1"-2"-28"16,0-1 48-16,0 0-14 15,3-1 7-15,0-3-6 16,5-1-4-16,1 0-13 15,3 0 5-15,1-3-13 16,2-5-15-16,8-4-4 16,5-3-2-16,3-2 2 0,4-4-1 15,4-2 0-15,-1-2 1 16,6-2-1-16,3-2-1 16,0 0 1-16,6-2-1 15,0 0 2-15,0 3-3 16,-1 2 1-16,1 0 0 0,-6 3 1 15,0 4-1-15,-4-1-1 16,-1 4 2-16,-5-1-2 16,0 1 2-16,-2-1-2 15,0 0 1-15,-2 0 1 0,3 0-1 16,-2 0 0-16,-1 0 1 16,0 1-1-16,0 0 1 15,-1 2 1-15,-2 1 3 16,1-1 4-16,-2 0 6 15,0 0 4-15,-1-1-6 16,0-2-5-16,-3 4-5 0,1 2 1 16,-2-1-4-16,0 3 0 15,0 3 1-15,-2 5-2 16,-2 1 0-16,-2 0-4 16,-5 1-133-16</inkml:trace>
  <inkml:trace contextRef="#ctx0" brushRef="#br0" timeOffset="187785.6105">19038 5170 276 0,'0'-5'17'16,"0"0"36"-16,2-2-15 16,0 2 0-16,1-1-4 15,-1 0-2-15,1 2-4 16,0 1-6-16,1 1-10 0,0 1-4 15,2 1-7-15,-2 0-1 16,2 1-2-16,1 4 0 16,-2 5 0-16,0 1 1 15,1 1-1-15,0 0 2 16,-3 1 1-16,3 0-1 0,-1 0 1 16,1-3 0-16,-1 1 2 15,3-3-2-15,-1-1 1 16,-2-1 0-16,-1-2-1 15,3 1 0-15,1-5 2 16,3 0 1-16,4-3 9 16,5-9 39-16,8-6-31 15,7-3-9-15,9-5-3 0,9-1-5 16,7-4-4-16,9-2 2 16,6 1-2-16,8-1 1 15,3 2-1-15,3 1 0 0,-2 3 0 16,-2 1-1-16,-3 6 1 15,-11 3 0-15,-9 3 1 16,-13 5-1-16,-11 5 0 16,-12 4-1-16,-13 0 0 15,-13 5-48-15,-8-2-127 16</inkml:trace>
  <inkml:trace contextRef="#ctx0" brushRef="#br0" timeOffset="191129.7445">14903 7201 321 0,'1'-3'9'0,"0"-1"39"15,-1 1-12-15,3 2-17 16,-1 1-11-16,2 0-5 15,2-1-1-15,1 1 1 16,0-1 3-16,3-1 6 0,1 0 6 16,3-4 2-16,0 2-12 15,3 0-3-15,0 0-2 16,1 0-1-16,-2-1 0 16,5 0-2-16,3 1 1 15,-1 1-1-15,4-2 2 16,2-4-2-16,3 1 1 0,3 0 4 15,2-1-1-15,2 1-1 16,3-1-2-16,2 2 0 16,3-1 0-16,-1 1 0 15,5 0-2-15,0-1 1 16,2 0 2-16,0-1-3 0,2 1 1 16,1 0 1-16,5-3 1 15,-1 3 5-15,3 0-1 16,3 0-4-16,2 2 1 15,1-3-3-15,-3 4 2 16,3-2-1-16,-3-1-2 0,2 1 2 16,-2 0 0-16,-2-1 0 15,3 4 1-15,1-1-1 16,-1-3 0-16,-2 2 1 16,0 1-1-16,-3-3 3 15,0 3-3-15,1-1 0 16,-4 1 1-16,0-1 1 0,-4 2 0 15,-6 4-3-15,-7 0 2 16,-9 0-4-16,-14-1-21 16</inkml:trace>
  <inkml:trace contextRef="#ctx0" brushRef="#br0" timeOffset="227260.6129">23573 8319 510 0,'-9'0'5'0,"0"-3"23"0,3 1 28 31,4-2-4-31,2 0-25 0,2 0-2 0,15-1-12 16,8-2-11-16,8 0 2 15,7-1 0-15,6 3-4 16,3 0 0-16,0 3-2 0,-6 1-5 15,-5 1-76-15,-11 0-56 16,-10 0-205-16</inkml:trace>
  <inkml:trace contextRef="#ctx0" brushRef="#br0" timeOffset="227401.2094">23642 8384 547 0,'0'0'12'0,"15"-1"28"15,18-6-36-15,16-3 3 16,19-1-3-16,14-1 0 0,6-4-5 16,1-5-60-16</inkml:trace>
  <inkml:trace contextRef="#ctx0" brushRef="#br0" timeOffset="232926.6793">7059 9656 350 0,'-7'0'74'16,"1"0"-2"-16,0 0-1 16,2-1-21-16,0-2-6 15,2 1-7-15,0 1-3 16,1 0-2-16,1 1-3 0,0 0-9 16,1 0-16-16,8 0-5 15,5 0 2-15,7 1 3 16,4 2-4-16,6-2 2 15,8-1 1-15,3 0-3 16,2 0 2-16,2-1-2 0,0-3 2 16,-7-1-15-16,-4 1-42 15,-7 3-44-15,-10 0-68 16,-11 1-329-16</inkml:trace>
  <inkml:trace contextRef="#ctx0" brushRef="#br0" timeOffset="233176.6609">7194 9787 229 0,'-20'7'200'15,"8"-1"-132"-15,0-2 7 16,5-2-18-16,5 0-14 0,2-2-22 16,12 0-7-16,6 0 18 15,5 0-6-15,6-2-4 16,8-1-10-16,2-2-1 15,2-1-6-15,3 1-3 16,-2-1 1-16,0 4-5 0,-2-3 4 16,-5 3-2-16,-6 2-1 15,-3 0-8-15,-10 2-92 16,-6 1-70-16</inkml:trace>
  <inkml:trace contextRef="#ctx0" brushRef="#br0" timeOffset="234519.8203">8794 9554 575 0,'0'-4'9'0,"0"0"8"0,0 1 45 15,0 2-20-15,0 1-9 16,0 1-31-16,0 10-16 16,2 4 15-16,2 5 3 15,-4 9 12-15,0 1-4 16,0 2 1-16,-5 0-5 0,-3-2-2 15,-1-4-4-15,-1-5 0 16,1-6 7-16,2-4 0 16,1-4-2-16,3-5 0 15,1-2 4-15,1-4 22 16,1-8-13-16,0-6-15 16,1-3-5-16,4-7 3 0,4-3 0 15,0-1-3-15,2-2 0 16,-1 8 0-16,0-2-1 15,-3 8 1-15,0 7 2 16,-2 2-3-16,-4 5 0 16,2 6 2-16,0 0-2 0,1 0-6 15,1 8-1-15,1 4 7 16,5 5 2-16,-1 2-3 16,0 3 1-16,1-1 3 15,2 3-3-15,-1-1 3 16,2-1-1-16,-2-3-3 0,1-5 3 15,-1-5-1-15,0-2 1 16,0-6 1-16,-1-1 0 16,1-8 1-16,0-5 0 15,-3-7 2-15,0-4 5 16,-1-1 2-16,-1-5-1 16,-4 2 0-16,2-2-1 0,-2-2-8 15,-1 6 0-15,0 2 0 16,-2 5-2-16,1 5 0 15,-1 9 0-15,0 5-22 16,0 10-41-16,2 4 2 0,4 7-51 16,0-2-96-16</inkml:trace>
  <inkml:trace contextRef="#ctx0" brushRef="#br0" timeOffset="234754.2133">9245 9746 603 0,'1'0'53'0,"3"0"-4"16,6-4 20-16,3 0-29 15,3 0-25-15,6 2-10 16,0-2-2-16,5 3-2 15,-3 0 0-15,0 1-2 0,-1 0-21 16,-2 0-103-16,-2 0-145 16</inkml:trace>
  <inkml:trace contextRef="#ctx0" brushRef="#br0" timeOffset="235004.1851">9623 9560 674 0,'0'-12'74'0,"0"2"-7"16,0 3-30-16,0 6 2 15,0 1-11-15,0 3-25 0,4 6-3 16,0 7 0-16,3 2 3 16,1 4 2-16,-1 2-4 15,-2 4 2-15,-1 2-2 16,-4 0-1-16,0 0-26 15,-5-2-35-15,-9-8-106 0,-5-5-458 16</inkml:trace>
  <inkml:trace contextRef="#ctx0" brushRef="#br0" timeOffset="235399.7375">8590 9354 546 0,'-9'-16'33'16,"-2"1"50"-16,3 4-19 0,0 3 10 16,2 4-38-1,-4 4-16-15,2 0-8 0,0 16-9 16,-3 10-3-16,-1 12 0 16,-2 12 2-16,1 10 0 15,1 14 0-15,2 6 0 16,5 7-1-16,5-3 0 0,2-2 2 15,16-8-3-15,9-13-7 16,5-12-22-16,13-13-29 16,3-14-70-16,5-15-124 15</inkml:trace>
  <inkml:trace contextRef="#ctx0" brushRef="#br0" timeOffset="235790.3105">9740 9361 677 0,'6'-4'0'16,"2"-9"2"-16,3 13 33 16,6 0 25-16,7 7-32 15,3 6-1-15,8 4-3 0,1 6-4 16,1 4-2-16,-2 2-11 16,-6 6-3-16,-7 0-2 15,-8 5-1-15,-8 3 1 16,-6 0-2-16,-9 0 0 15,-9 2 2-15,-2-3-1 16,-6-4 0-16,0-3 1 16,-3-6-1-16,-2-1-6 0,-2-6-34 15,0-5-74-15,-2-7-410 16</inkml:trace>
  <inkml:trace contextRef="#ctx0" brushRef="#br0" timeOffset="241308.9248">10836 9420 390 0,'3'-6'9'0,"0"0"26"0,0 1 22 16,-2 2-13-16,-1-1-4 16,0 1-3-16,-3 1 4 15,-4 1-19-15,-5-1 2 16,-3 2-6-16,-9 0-3 0,-4 0 3 16,-6 3-8-16,-1 4-3 15,-2-1-1-15,-3 3 2 16,6-2 3-16,1 1 2 15,5 3-2-15,6-4-2 16,7 2-3-16,6 0-1 0,6 1-4 16,3-1-1-16,10 0 2 15,6-1-2-15,6-1 2 16,5 2 1-16,0-3-2 16,5 1 0-16,-2-1 0 15,-2 3-1-15,-7 1 0 16,-3 0 0-16,-9 3 0 0,-8 1 0 15,-1 3-1-15,-10-1 1 16,-8 2 2-16,-6 0-1 16,-4-3 0-16,-2 2 1 15,1-1 2 1,2-1 0-16,3-2 0 0,7-1 0 0,5-3 3 16,10-2-4-16,2-3-1 15,13-3-1-15,10-1 6 16,7 0 2-16,4-1-3 15,5-6-6-15,2 1 3 0,2-1-1 16,-4-1-3-16,-3 4 2 16,-6 1-1-16,-6 2-1 15,-2 1 1-15,-11 0-29 16,-2 0-29-16,-6 0-73 16,-3 1-142-16</inkml:trace>
  <inkml:trace contextRef="#ctx0" brushRef="#br0" timeOffset="242841.1075">11364 9436 483 0,'-8'-6'98'0,"3"-2"-34"16,1 0-1-16,4 0-27 15,0 0-12-15,5 3-17 16,7 0-4-16,0 2-1 16,3 3-3-16,-1 0 2 0,-1 3-1 15,-4 7-1-15,0 5 1 16,-6 2 0-16,-3 4-1 16,0 2 2-16,-4 0-2 15,-6-1 1-15,-2-1 2 16,1-4-2-16,0-4 1 0,2-3 0 15,3-4-1-15,4-3 2 16,2-3 3-16,1-1 10 16,10-10 7-16,1-6-11 15,1-3-4-15,0-6 1 16,-1-5 3-16,-2-2 1 16,-1 0-4-16,-4 2 1 0,-3 6-4 15,-2 4-1-15,0 6 1 16,0 8 5-16,0 5-1 15,-5 2-7-15,-1 8-1 16,4 6-1-16,1 7-1 0,1 4 0 16,0 5 0-16,3 2 1 15,5 0 0-15,1 1-6 16,-2-4-17-16,1 0-22 16,0-7-41-16,0-1-92 15,-1-7-222-15</inkml:trace>
  <inkml:trace contextRef="#ctx0" brushRef="#br0" timeOffset="243325.4583">11619 9748 509 0,'8'0'74'0,"-3"0"13"16,3 0-44-16,-3 0 11 15,0 2-38-15,1 4-7 16,-1 0 1-16,-1 4-5 16,0 0 2-16,-3 4-4 15,1-2 0-15,-2-2 0 0,0-1-1 16,0-1 1-16,0-4 0 15,0-3 1-15,0-1 4 16,1 0 12-16,2-1 8 16,-1-8-17-16,5-3-9 15,1-3-1-15,2-6 3 0,3 0 2 16,-2 1 3-16,2 0-4 16,-1 3-4-16,-2 5 3 15,-1 4-4-15,0 4 3 16,-4 4-4-16,0 0 4 15,0 5-4-15,0 8 1 16,-3 2 1-16,2 5 1 0,-1-1 1 16,-1 5-3-16,0-2 1 15,-1-2 2-15,2-1-3 16,0-4-18-16,-1-7-41 16,4-6-108-16</inkml:trace>
  <inkml:trace contextRef="#ctx0" brushRef="#br0" timeOffset="243966.0347">11700 9164 438 0,'0'-5'53'0,"0"-2"28"0,0-1-17 16,0 1-12-16,3-2 0 16,2 1-9-16,2 1-15 15,-1 1-11-15,1 2-11 16,1 4-4-16,-1 0-1 16,-2 2-1-16,-1 9-1 0,1 4 1 15,-4 4-2-15,-1-1 3 16,0 2-1-16,-6 1 1 15,-2-4 2-15,0-2 0 16,1-4-1-16,2-3 4 16,2-4-4-16,3-4 1 0,8 0 0 15,10-4 2-15,7-6-1 16,11-3-2-16,8-2-2 16,8-2 1-16,7 0 2 15,-1-1-43-15,1-1-122 16</inkml:trace>
  <inkml:trace contextRef="#ctx0" brushRef="#br0" timeOffset="244903.5103">10320 10035 567 0,'3'-5'33'0,"-3"3"20"16,0 0-17-16,5 2-17 15,-3 0-14-15,2 8-6 16,0 5 1-16,0 2 3 15,-1 4 0-15,-3 1-1 16,0 1 2-16,0-1-4 0,-4-2 2 16,-4-3 1-16,0-3-2 15,1-5 0-15,2-4 0 16,2-3 1-16,3-3 35 16,0-9-11-16,7-6-18 15,4-1-2-15,2-4-2 0,0-1-1 16,5-1-2-16,-1-1 0 15,-1 4-1-15,2 3 0 16,-3 5 1-16,-3 7 10 16,-1 2 5-16,0 5-11 15,-2 7-4-15,-1 7-2 16,0 7 2-16,-2 4 0 16,-1 5-1-16,-1 2 4 0,-1 0 3 15,0-3-5-15,-3-3-2 16,3-4 3-16,1-7-3 15,1-1 0-15,1-7-2 0,1-4-20 16,4-3-38-16,1-3-57 16,2-11-130-16</inkml:trace>
  <inkml:trace contextRef="#ctx0" brushRef="#br0" timeOffset="245340.039">10675 10042 487 0,'0'0'42'16,"2"-4"43"-16,-2 0-23 0,3 0-21 15,3-1-14-15,1 2-10 16,2 2-9-16,0 0-7 16,2 1 1-16,0 0-3 31,1 3 1-31,-2 4-14 0,-2 3-49 0,-6 2-6 16,-2 1-6-16,-2-1 10 15,-13 4 21-15,-5-3 39 0,-2 1 5 16,-1-2 9-16,2-2 52 15,3 0 4-15,5-4-3 16,8-1-14-16,5-2-22 16,6-3-7-16,12 0-1 15,7 0 0-15,4-3-9 0,6-2-8 16,0-2 0-16,2 0-1 16,-5 0-5-16,-3 0-103 15,-3 1-48-15,-4-2-183 16</inkml:trace>
  <inkml:trace contextRef="#ctx0" brushRef="#br0" timeOffset="245543.1559">10973 9985 545 0,'2'-8'69'0,"1"-1"31"15,-3 4-37-15,2 4-28 16,1 1-18-16,0 8-15 15,0 6-2-15,1 4 0 16,-2 6 0-16,-2 2 0 16,0 3-1-16,-6-4-1 15,0-3-92-15,3-8-145 0</inkml:trace>
  <inkml:trace contextRef="#ctx0" brushRef="#br0" timeOffset="246610.7341">10548 9152 589 0,'0'6'15'15,"0"0"4"-15,-3 6-12 0,0 4 20 16,0 2 2-16,-2 1-11 15,-1-2-1-15,2 2-7 16,1-4-3-16,0-2-2 16,-2-4-1-16,1-2 4 15,0-6-1-15,0-1 4 16,0-1 5-16,0-9 0 0,3-5-5 16,1-5-5-16,0-5 0 15,0-3-2-15,5 0-1 16,1 1-3-16,4 1 1 15,0 6-3-15,2 6 2 16,0 2-2-16,-1 9 2 16,0 3-1-16,1 2 0 0,-2 7 0 15,1 7 1-15,-2 3-1 16,0 4 2-16,0 3-1 16,0-1 0-16,0-2 0 15,0-4 0-15,0 2 1 0,1-8-2 16,-2-5 2-16,3-3-1 15,-2-5 0-15,1 0 1 16,-1-8 1-16,0-7-1 16,3-4 1-16,-1-5-1 15,0-5 10-15,-2-2-3 0,-2-1 3 16,-1 3 0-16,-3 3-3 16,-2 4-2-16,-1 7 0 15,0 5-6-15,-3 8-1 16,0 2-26-16,-3 0-94 15,4 0-400-15</inkml:trace>
  <inkml:trace contextRef="#ctx0" brushRef="#br0" timeOffset="247970.7018">12454 9563 545 0,'-15'0'44'0,"2"0"4"16,-1-4 23-16,7 2-17 15,-1 1-15-15,6-1-7 16,0 1-4-16,2 0-8 0,6 1-10 16,6-2-6-16,7 0 1 15,5 2 4-15,5-4-3 16,4 0-2-16,5 2-1 16,5-3-1-16,2-1-2 0,-3 1 1 15,2-1-17-15,-7 2-35 16,-4-1-72-16,-10-2-172 15</inkml:trace>
  <inkml:trace contextRef="#ctx0" brushRef="#br0" timeOffset="249556.1133">13629 9253 565 0,'3'-10'46'0,"0"1"29"16,1 4-11-16,-2 1-28 0,-2 4-13 16,0 0-11-16,-6 3-10 15,-4 5-2-15,-7 1 2 16,-3 1-1-16,-5 0 1 0,-2 0-1 16,-3-7-1-16,-1-1 2 15,4-2 4-15,3-2 2 16,6-7 2-16,7-5 0 15,8-2-3-15,3-2-3 0,12-2-4 16,8 1-2-16,5 3 2 16,8 2-1-16,-2 6 1 15,1 6 0-15,-2 2-1 16,-6 8 0-16,-6 8 0 16,-4 6-1-16,-9 6 2 0,-5 4 0 15,-2 2-1-15,-12 7 2 16,-4-4 0-16,-7 1-1 15,-2-2 2-15,-2-5-2 16,-2-4 0-16,1-5 2 16,3-6-2-16,1-6 2 15,8-8-1-15,3-2 1 0,8-2 1 16,5-11 0-16,2-2-5 16,13-2 2-16,7 1-2 15,3 1 1-15,5 3-1 16,3 8 2-16,-1 4-1 15,-1 0 2-15,-2 8-3 0,-1 7 1 16,-3 2 1-16,-3 1 0 16,1-1 0-16,0 0-7 15,-2-4-48-15,1-8-73 16,0-5-218-16</inkml:trace>
  <inkml:trace contextRef="#ctx0" brushRef="#br0" timeOffset="250321.6954">14726 9118 501 0,'7'-13'49'0,"-4"4"5"15,-3-3 29-15,0 5-35 16,-3-1-7-16,-11 3-19 16,-5 4-18-16,-5 1-3 15,-6 0-2-15,-6 6 3 0,-5 4 2 16,-1 2-3-16,2 0 4 16,5 0-2-16,9 0 1 15,4-1 4-15,10 0-5 16,11-2-2-16,4 1-2 15,17-2 1-15,7 1 2 16,9-2 1-16,4 2-2 0,1-4-2 16,-4 3 3-16,-7-3-3 15,-9 2 1-15,-10 0 0 16,-11 2-2-16,-8 1-1 16,-15 3 4-16,-5 0 0 15,-7 3 1-15,-2-1-1 16,1 1 1-16,9-3 2 0,6 0 4 15,7-3 1-15,14-2-5 16,4-1-7-16,19-3 4 16,9-1 3-16,12-2-2 15,7-1-1-15,5 0-3 0,0 0-30 16,3-4-37-16,-5-4-91 16,-2-3-207-16</inkml:trace>
  <inkml:trace contextRef="#ctx0" brushRef="#br0" timeOffset="250837.3075">15471 9050 689 0,'-15'-8'27'0,"-4"-1"38"16,-2 4-34-16,-2 3-8 0,-6 0-8 15,-3 2-6-15,1 0-3 16,0 2-1-16,3 4 2 16,5 1-2-16,5-1-4 15,7 1 0-15,9 0-1 16,2 1-2-16,8-1 1 15,6 0 0-15,6 2 2 0,2-1 1 16,2-2-3-16,1 3 1 16,-5-3 3-16,-2 1-3 15,-5 1 0-15,-5 1 1 16,-8 4-3-16,0-1 3 16,-13 2-1-16,-9 4 0 15,-3-1 3-15,-6 0-3 0,-4 2 0 16,2-2 0-16,1-2 1 15,9 0-1-15,10-5 2 16,10 0-2-16,6-4-2 16,18-1 0-16,11-4 2 0,12-1 1 15,3 0 2-15,4 0-5 16,0-4 4-16,-5 1-13 16,-3-2-35-16,-8-1-69 15,-7-3-123-15</inkml:trace>
  <inkml:trace contextRef="#ctx0" brushRef="#br0" timeOffset="252296.8509">15946 9036 507 0,'-13'-10'35'16,"4"-2"53"-16,4 2-24 16,4-2-26-16,1 3-1 15,8-1-16-15,5 5-9 0,3 2-7 16,2 3-2-16,2 0-1 15,-3 11-2-15,-4 2 0 16,-4 6 0-16,-3 1-2 16,-6 2 2-16,0 3 0 15,-3-1-1-15,-5-3 3 0,-2-1-1 16,3-4-1-16,-1-4 1 16,5-6 0-16,1-4 0 15,2-2-1-15,0-5 10 16,8-7-9-16,2-7-1 15,5-1 1-15,-2-4 0 0,3-3-2 16,-4 0 2-16,0-2 1 16,-1 3-2-16,-4 2-1 15,-1 3 2-15,-1 4 8 16,-3 8 10 0,-2 3-6-16,0 6 1 15,0 4-3-15,0 9-13 16,0 6-1-16,0 1 5 15,0 4-3-15,4 4 1 16,3-1 1-16,2 2 0 0,0 0-3 16,3-1 3-16,0 2-13 15,-1-5-39-15,2-2-116 16,1-4-275-16</inkml:trace>
  <inkml:trace contextRef="#ctx0" brushRef="#br0" timeOffset="252484.3379">16299 9324 644 0,'-6'4'54'15,"4"1"7"-15,2 4-31 16,0 1 13-16,0 4-12 0,2 0-16 16,5 2-11-16,1-1-1 15,1-2-3-15,0-2 1 16,0-2-24-16,0-7-50 15,-1-2-71-15,-1-2-284 16</inkml:trace>
  <inkml:trace contextRef="#ctx0" brushRef="#br0" timeOffset="252640.5655">16389 9079 639 0,'-4'-4'41'15,"2"1"-11"-15,0 3-28 16,2 0-3-16,0 3-5 16,8 1-138-16</inkml:trace>
  <inkml:trace contextRef="#ctx0" brushRef="#br0" timeOffset="253348.0701">16776 8889 627 0,'-6'-8'11'0,"3"-2"35"16,3 2-9-16,5 3-26 16,11 3-4-16,2 2-5 0,4 0-2 15,0 10-1-15,0 5-1 16,-4 4-1-16,-6 5 3 15,-6 1 0-15,-6 4-1 16,-9-5 1-16,-5 0 1 16,-5-5 0-16,-1-2 1 0,2-7-1 15,6-3 0-15,4-7 3 16,8 0 16-16,0-10 19 0,13-5-25 16,8-4-11-16,4-7-1 15,5-3 1-15,-2-5-5 16,1-4 4-16,-5 1-1 15,-7 3-2-15,-2 5 2 16,-9 6-1-16,-2 8 2 0,-4 9 9 16,-4 6 2-16,-6 0-10 15,0 13-3-15,4 6 0 16,-1 3 0-16,4 6 0 16,3 2-1-16,5 3 1 15,5-1 1-15,8 0-3 16,0-3-20-16,6-3-66 0,-2-4-129 15</inkml:trace>
  <inkml:trace contextRef="#ctx0" brushRef="#br0" timeOffset="253801.1586">17144 9159 616 0,'-3'0'63'0,"3"-7"-10"15,8 1-6-15,9 0-45 16,6 0 5-16,1 0-5 0,3 1-2 16,0 1 0-16,-6 1 2 15,-3 0-2-15,-6 1 0 16,-6 1 0-16,-5 1 0 16,-1 0 6-16,-2 0 13 15,-7 0-13-15,3 0 3 16,-1 4-2-16,1 2-3 0,5 1-2 15,1 4-1-15,0 2 0 16,7 0 0-16,0 5 2 16,-1 1-2-16,-1 1 0 15,-1 0-1-15,-4 3 2 0,0-2 3 16,-4 2 3-16,-3-3 1 16,-2-1 3-16,1-2-5 15,-1-3-4-15,-1-6-3 16,-3-3 3-16,2-5 14 15,-2 0-7-15,4-8 0 0,-4-6-4 16,6-4-3-16,7-1 3 16,0-3-6-16,0 1-1 15,14 2-1-15,5 3-12 16,5 1-52-16,3 0-167 16</inkml:trace>
  <inkml:trace contextRef="#ctx0" brushRef="#br0" timeOffset="255355.9743">14240 9746 535 0,'7'-13'42'0,"-1"0"49"16,-2 2-36-16,-1 4-10 15,1 3-10-15,-1 3-8 16,-1 1-9-16,-2 5-15 16,3 8-3-16,-1 5 3 0,-2 5 1 15,1 1-2-15,-1 0 1 16,0-1-1-16,0-1-2 16,0-4 1-16,0-3 0 15,0-6-13-15,0-3-37 16,2-6-55-16,-2 0-85 0</inkml:trace>
  <inkml:trace contextRef="#ctx0" brushRef="#br0" timeOffset="255527.8513">14236 9546 619 0,'-13'-10'27'0,"4"3"21"0,4 1-33 15,5 2-13-15,0 3-2 16,4 1-4-16,9 0-30 16,1 3-80-16,5 3-112 0</inkml:trace>
  <inkml:trace contextRef="#ctx0" brushRef="#br0" timeOffset="255730.9492">14353 9723 346 0,'-9'5'297'0,"2"-5"-249"16,7 0 6-16,0-2-26 15,9-3-23-15,6-2-5 16,3 2-2-16,4 3 3 16,1 1-2-16,-1 1 1 0,-1 0 0 15,-4 4-47-15,-3 4-59 16,-4 2-98-16</inkml:trace>
  <inkml:trace contextRef="#ctx0" brushRef="#br0" timeOffset="255887.1863">14411 9847 478 0,'-12'7'81'16,"4"-3"-8"-16,5-4-29 16,3 0-25-16,9 0 8 15,6 0-5-15,3-2 2 16,6 0-18-16,2 0-4 0,-1-1-2 15,1 3-2-15,2-1-39 16,-1-1-73-16,-2-4-81 16</inkml:trace>
  <inkml:trace contextRef="#ctx0" brushRef="#br0" timeOffset="256105.9717">14753 9741 663 0,'-8'-5'69'0,"2"-1"27"16,4-1-48-16,2 4-6 16,0 1-22-16,0 2-13 15,4 0-5-15,4 3-1 16,2 8-1-16,-3 3 1 16,2 1-1-16,1 4 0 15,-2-1-11-15,-1 1-31 0,0-6-36 16,1-6-145-16</inkml:trace>
  <inkml:trace contextRef="#ctx0" brushRef="#br0" timeOffset="257221.7027">14321 8852 643 0,'0'-6'26'0,"0"1"31"0,0 3-24 15,0 2-6-15,0 2-11 16,4 7-17-16,-1 7 2 15,3 4-3-15,1 2 4 16,-3-2 0-16,1 1-1 16,-3-2 0-16,-2-4 1 0,0-8-2 15,0-1 1-15,-3-6 4 16,-2 0 6-16,0-7 13 16,1-6-14-16,3-6-5 15,1-1-2-15,0-5 0 16,1-5-2-16,8 0 1 0,-3 3-2 15,2 0 2-15,1 6-3 16,-4 4 2-16,0 7-3 16,-1 4 2-16,0 6-3 15,1 0 0-15,-1 9 2 16,-1 5 0-16,1 4 1 16,1 1 0-16,3 0 0 0,-1 3 1 15,2-4-2-15,2-1 0 16,0-4 2-16,2-3-3 15,0-5 1-15,-1-4 2 16,3-1 0-16,-2-3-1 16,0-9 3-16,0-4-1 0,-2-4 2 31,-2-4 3-31,-5-4 2 0,-3-1-3 16,-1 0-4-16,0 0-3 15,-4 5 1-15,2 5-13 16,2 3-53-16,1 2-238 15</inkml:trace>
  <inkml:trace contextRef="#ctx0" brushRef="#br0" timeOffset="258205.4243">15245 9556 613 0,'-14'1'59'0,"5"-1"-1"16,3 0 14-16,3 0-40 15,3 0-4-15,2 0-21 16,9 0-9-16,2 0 5 0,4 0-2 16,5-3-1-16,1 1 0 15,-3-2 2-15,1-1-2 16,-5 0-6-16,-5 0 10 16,-2-1-2-16,-6 1 1 15,-3-1 1-15,0 2-2 16,-9-1-2-16,0 3-2 0,-2 2 5 15,1 0 0-15,-2 0 3 16,6 2-2-16,2 7-4 16,2 0 0-16,2 6-1 15,0 2 1-15,2 3-1 16,5 3 2-16,-4 1-1 0,3 7 0 16,0-1 0-1,-5 0 0-15,-1 1 1 0,0-5-1 16,0-4 0-16,-7-5 1 15,0-4-1-15,1-7 1 16,1-2 1-16,-1-4 1 0,0-4 0 16,3-6 0-16,1-4-2 15,1-8-1-15,1 2 1 16,0-3-3-16,6 3 1 16,6 0-13-16,-1 3-32 15,7 4-76-15,-2-2-157 0</inkml:trace>
  <inkml:trace contextRef="#ctx0" brushRef="#br0" timeOffset="258455.4043">15507 9613 620 0,'-12'0'64'0,"5"0"-4"0,7 0 17 16,1-4-53-16,13 0-25 15,4-1 0-15,4 3 2 16,-1 0 0-16,1 2-5 16,-3 0-49-16,-1 0-48 15,-9 0-61-15,-5 4-266 16</inkml:trace>
  <inkml:trace contextRef="#ctx0" brushRef="#br0" timeOffset="258596.0539">15546 9675 399 0,'-8'5'127'15,"5"0"-59"-15,3-2-19 0,2-3-35 16,10 0 4-16,4 0 2 16,4 0-11-16,3 0-6 15,1-3-2-15,0-2 0 16,1 2-114-16,-4-3-226 15</inkml:trace>
  <inkml:trace contextRef="#ctx0" brushRef="#br0" timeOffset="258830.3935">15833 9581 145 0,'-2'-1'551'0,"-8"-5"-462"15,5 4-8-15,3 0-47 16,2 2 4-16,0 0-16 16,0 0-13-16,2 6-8 15,3 4 2-15,0 4 0 16,2 1 0-16,0 3-2 0,-1-1 0 16,0 2-25-16,-2-4-50 15,-2-6-163-15</inkml:trace>
  <inkml:trace contextRef="#ctx0" brushRef="#br0" timeOffset="265045.2209">15239 8631 432 0,'-5'-5'45'16,"2"-1"7"-16,0 2 24 16,2 0-31-16,1 3-7 0,0 1-5 15,0 0-6-15,0 5-18 16,0 5-10-16,0 2 4 15,0 8 1-15,-2 0 5 16,-2 4 0-16,-1-2-3 16,-1-2-4-16,3-2 1 15,-3-5-3-15,3-1 1 0,-2-5 0 16,1-3 1-16,3-1 0 16,-1-3 3-16,2 0 3 15,0-7 4-15,0-3-8 16,3-4-4-16,4-1 1 15,0-2 0-15,0-5-1 0,4 2 1 16,-4-1-1-16,2 0-1 16,1 4 4-16,-2 4-5 15,-2 5 1-15,0 2 2 16,-1 4-2-16,-1 2 0 16,-1 5-1-16,1 8 1 0,2-1 1 15,-1 4 0-15,-1 3 0 16,4-3 0-16,-2 1 0 15,0-3 0-15,3-3 0 16,-2-2 0-16,2-3 0 16,-1-4 0-16,1-2 0 15,2 0 2-15,0-6 2 0,0-5 3 16,1-4 3-16,-3-2 1 16,0-6-3-16,0-2-3 15,-3-4-2-15,0-1 0 16,-5 1-1-16,-1 4-1 15,0 3 0-15,0 7-1 0,0 4 1 16,-1 7 1-16,1 4-5 16,0 0-29-16,0 4-59 15,1-1-136-15</inkml:trace>
  <inkml:trace contextRef="#ctx0" brushRef="#br0" timeOffset="272689.3096">14820 10255 30 0,'0'0'411'0,"0"0"-349"15,0-5 38-15,0 2-35 16,0-1-15-16,0 1-1 16,0 1-13-16,0 2-6 15,0 0-5-15,0 1-11 16,0 10-13-16,0 5 0 15,-4 4 6-15,-1 6 0 0,-1 2-4 16,4 0 0-16,-1-3-1 16,2-2-2-16,1-5 2 15,0-4-3-15,6-2 1 16,4-6-9-16,1-5-26 16,2-1-54-16,0-5-111 15</inkml:trace>
  <inkml:trace contextRef="#ctx0" brushRef="#br0" timeOffset="272876.7994">14841 10068 609 0,'-9'-8'51'15,"3"0"4"-15,1 3-28 16,4 3-22-16,1 2-5 15,0 0 0-15,0 0-12 0,3 7-26 16,4 1-37-16,-1 2-62 16</inkml:trace>
  <inkml:trace contextRef="#ctx0" brushRef="#br0" timeOffset="273411.4232">15223 10194 425 0,'5'-4'143'15,"-1"-2"-80"-15,-1 4 15 16,-2-2-18-16,0 4-18 16,1 0-21-16,-2 0-12 0,0 2-7 15,0 8-4-15,-4 2 10 16,-4 4-1-16,-3 1-1 0,-4 3-1 15,-6 2-4-15,-3-1 0 16,-2 1 0-16,-1-5 0 16,0-2 0-16,5-3 2 15,7-3 3-15,3-4 0 16,9-2-1-16,3-2-2 16,3-1-7-16,12 0 5 0,2 0 1 15,6 0 0-15,3 0-1 16,3 0 0-16,-2 4-1 15,-5 2 0-15,2-1 1 16,-6 0-1-16,-4 2-5 0,-1 0-25 16,-3-2-22-16,-5-2-84 15,1-1-190-15</inkml:trace>
  <inkml:trace contextRef="#ctx0" brushRef="#br0" timeOffset="274726.0344">15510 10120 504 0,'-12'0'86'0,"0"0"-24"0,1 0 14 16,4 0-22-16,1 0-7 15,6 0-15-15,0 0-7 16,5-2-25-16,5 1 2 16,8 0-2-16,0 0 3 0,6-2-3 15,0 0-2-15,0-1 2 16,0 2 2-16,-3-3-2 15,-1 2 0-15,-7-2 1 16,-2 3 0-16,-6-4-1 16,-1 3 2-16,-4 0 0 15,0 1 0-15,0 1-1 0,-4 1-2 16,-1 0 3-16,0 0 1 16,-2 3-1-16,1 2 0 15,2 4-2-15,3-1 0 16,1 4 3-16,0-1-3 15,0 2 3-15,0 2-2 0,1 2-2 16,2 2 2-16,0 2 2 16,-1 1 0-16,-2 4 2 15,0-1 4-15,0 0-4 16,-2-2-1-16,-4-1-2 16,2-3-1-16,-3-4 1 15,0-3-2-15,1-2 2 0,-3-5-1 16,0-2 0-16,3-3 0 15,-1 0 2-15,0-4-1 16,1-5-1-16,1-6 1 0,3 0-2 16,0-3 0-16,2 0 0 15,0 0 1-15,6 4-3 16,3 0 1-16,1 4-2 16,2 3 4-16,0 2-4 15,0 2-4-15,-2 2-46 16,-2-1-67-16,-1 1-176 0</inkml:trace>
  <inkml:trace contextRef="#ctx0" brushRef="#br0" timeOffset="279775.0829">18335 9020 531 0,'-4'0'85'0,"1"-2"10"16,3-2-28-16,0 3-20 15,7-1-22-15,9 0-17 0,6 1-5 16,9-1-1-16,8 2-2 15,3 0 0-15,2 0 1 16,-1 5-1-16,-1 0-72 16,-10 2-109-16,-9-2-360 15</inkml:trace>
  <inkml:trace contextRef="#ctx0" brushRef="#br0" timeOffset="279946.9476">18383 9198 638 0,'-9'4'29'16,"9"-4"13"-16,16 0-20 16,15-2-11-16,11-4 21 15,9 0-26-15,7-2-5 16,2 2-1-16,0 0-121 16,-8-3-424-16</inkml:trace>
  <inkml:trace contextRef="#ctx0" brushRef="#br0" timeOffset="282073.81">20094 9002 251 0,'3'0'222'16,"-1"-6"-185"-16,-2 0 49 15,2 1-27-15,-2-2-11 16,0 1-3-16,0-1-10 0,-9 2-9 16,-6-1-17-16,-7 4-6 15,-7 2-2-15,-7 0-1 16,-7 0 0-16,-4 2 0 15,-3 7-1-15,0-2 2 16,4 1-2-16,4 1 0 0,7 0 1 16,6 1 0-16,11-3 0 15,5 1 3-15,13-1-1 16,4 1-2-16,18-1 0 16,10-2 0-16,7 3 3 15,6-2-2-15,1-1-1 16,-1 2 0-16,-6-1 0 0,-9 2 1 15,-11 3 0-15,-14 4-3 16,-6 1 0-16,-18 4 2 16,-9 1 0-16,-11 3 0 15,-5-1 2-15,1-1-2 0,-2-2 2 16,4-4 4-16,9-3 10 16,7-2 2-16,11-3-7 15,12-2-6-15,5-2-3 16,19-4-4-16,9 0 6 15,11 0 0-15,10 0-4 16,8-2 0-16,1 0 2 0,0 0-1 16,-3 2 0-16,-7 0-4 15,-9 0 3-15,-12 0-38 16,-9 2-26-16,-12 0-62 16,-6 0-91-16</inkml:trace>
  <inkml:trace contextRef="#ctx0" brushRef="#br0" timeOffset="283546.1354">20846 9039 651 0,'-14'-7'39'0,"1"-1"28"16,6 2-16-16,5 1-30 0,2 3-5 16,3-1-10-16,10 3-11 15,4 0 4-15,3 0 0 16,2 6 2-16,-1 4-2 15,0 5 0-15,-6 1 1 16,-3 3-1-16,-9-1 0 0,-3 3 1 16,-1-4-1-16,-10-1 2 15,-2-3-1-15,-2-4 1 16,1-1 1-16,3-6 6 16,5-2 8-16,6 0 3 15,0-10-6-15,6-2-10 16,7-5-2-16,6-3 0 0,-2-3-1 15,3 1 2-15,-1-4 0 16,-1 4 1-16,-6 0 3 16,-2 2 2-16,-7 4 6 15,0 2-4-15,-3 6 0 16,0 4-3-16,0 4-2 0,-4 4-4 16,0 9-2-16,-2 4 0 15,5 4 1-15,0 5 0 16,1 1-1-16,2 2 2 15,8-3-4-15,2 1 4 16,3-1-2-16,0-2-15 0,3-1-23 16,-2-3-18-16,-1-5-72 15,0-3-125-15</inkml:trace>
  <inkml:trace contextRef="#ctx0" brushRef="#br0" timeOffset="283780.5092">21210 9320 505 0,'3'3'110'16,"1"-1"-53"-16,0 4-2 0,1 1-11 16,-3 4-11-16,2 6-12 15,-3 0-6-15,-1 2-2 16,0 1-4-16,0 2-6 15,0-4-1-15,0-2-2 0,0-4 0 16,0-4-24-16,0-6-51 16,3-2-125-16</inkml:trace>
  <inkml:trace contextRef="#ctx0" brushRef="#br0" timeOffset="283952.3724">21248 9180 743 0,'-11'-4'31'15,"6"-2"25"-15,4 4-49 0,1 2-4 16,1 0-9-16,8 0-67 16,2 0-183-16</inkml:trace>
  <inkml:trace contextRef="#ctx0" brushRef="#br0" timeOffset="284439.0066">21716 9056 687 0,'-3'0'47'0,"3"-1"38"0,0-2-46 16,5-1-24-16,11 3-11 15,0-1-4-15,10 2 0 16,9 0-1-16,5 0-12 16,1 0-77-16,-1 0-86 15</inkml:trace>
  <inkml:trace contextRef="#ctx0" brushRef="#br0" timeOffset="284860.8556">22067 8941 636 0,'-4'-7'24'16,"4"1"23"-16,5 2-8 15,12 4-38-15,1 0 1 16,4 4 0-16,1 8-1 15,-5 0-2-15,-1 5 2 16,-5 1-1-16,-5 1 0 0,-6 1-1 16,-1-2 2-16,-5 1-1 15,-5-3 1-15,-3-3 1 16,3-3-1-16,2-5-1 16,2-2 3-16,3-3 7 15,3-3 23-15,0-8-8 0,11-4-17 16,1-3-1-16,4-3 2 15,2-3 0-15,0-2-1 16,-1 2 1-16,-4 0 2 16,-1 5-2-16,-5 4 2 15,-5 5 0-15,0 8-1 0,-2 2-2 16,-2 7-7-16,-3 8-1 16,1 7 0-16,-2 4-1 15,3 2 2-15,3 2-2 16,0-1 0-16,5-1-15 15,8-4-25-15,4-6-59 0,3-8-180 16</inkml:trace>
  <inkml:trace contextRef="#ctx0" brushRef="#br0" timeOffset="285630.6966">22502 9255 458 0,'-5'0'86'0,"-2"0"-27"16,0-3 31-16,1-1-29 16,3 2-2-16,-2 1-24 15,5-2-7-15,0 2-5 16,10 0-18-16,5 1-5 0,4-1 2 16,5-1-3-16,4 1 1 15,-2-1 1-15,1-1 0 16,-4 0-1-16,0-1-1 15,-7-1 2-15,-5-2 1 16,-5 4-1-16,-6-2 1 0,0 2 0 16,-3 0-1-16,-3 2 0 15,-2 1-1-15,-2 0-1 16,5 3 2-16,0 4-1 16,3 7-2-16,2 2 2 15,0 4-3-15,2 5 3 16,2 7 1-16,-1-1-1 0,0 5-1 15,-3 0 2-15,0-1-1 16,0-4 0-16,-6-4 1 16,-4-7-1-16,1-4 2 15,-3-8 2-15,-1-4 1 0,3-4 3 16,-2 0-1-16,3-10-2 16,1-7 2-16,3-4-1 15,3-5-4-15,2-2-1 16,0 2-2-16,7 0-1 15,8 6-2-15,7 2-28 16,3 1-54-16,5 4-182 0</inkml:trace>
  <inkml:trace contextRef="#ctx0" brushRef="#br0" timeOffset="286349.3856">20731 8702 581 0,'5'-6'13'0,"-3"1"13"16,-1 2 37-1,1 3-16-15,-2 0 6 0,-3 12-37 16,-6 10-8-16,-1 9 14 15,-7 12-2-15,-4 8-1 16,-2 12-3-16,-2 11 3 16,-1 6-8-16,2 7-5 0,5 2-4 15,5 2 0-15,9-5-1 16,5-5-1-16,18-9 0 16,10-8-1-16,14-12-22 15,14-7-42-15,15-12-42 16,15-11-211-16</inkml:trace>
  <inkml:trace contextRef="#ctx0" brushRef="#br0" timeOffset="286911.8541">22872 8799 579 0,'-4'-18'5'0,"4"1"28"15,0 3 25-15,3 3-35 16,9 3 7-16,3 6 1 0,6 2-10 16,8 10-2-16,6 14-4 15,6 12-6-15,4 12 0 16,0 11 0-16,-1 11 0 16,-7 10-6-16,-8 7-1 15,-12 7 5-15,-9 2 3 16,-8 1-4-16,-9-6-2 0,-12-6-3 15,-8-11 1-15,-5-16-1 16,0-12 0-16,-1-13-11 16,2-13-16-16,8-16-16 15,7-5-68-15,8-22-138 16</inkml:trace>
  <inkml:trace contextRef="#ctx0" brushRef="#br0" timeOffset="287396.2575">23459 8696 510 0,'-6'-5'47'16,"0"2"-6"-16,6-2 33 16,0 4-29-16,2-1-8 0,8 2-27 15,3 0 0-15,1 0 5 16,4 2 1-16,-2 4-1 16,-1 0-6-16,-3 2-2 15,-4 2-2-15,-4 4-4 16,-4-1 1-16,-2 3 1 15,-11 1 0-15,-3-1 1 16,-1 0 1-16,1-2-1 0,1-4 4 16,4-1 5-16,7-4 0 15,4-2-4-15,3-3-4 16,14 0 8-16,7-1 6 16,11-8-7-16,7 2-3 0,4 0-4 15,1-3-1-15,2 3-2 16,-6 2 0-16,-7 2-5 15,-7 3 4-15,-11 0-10 16,-8 0-40-16,-9 5-56 16,-1-2-254-16</inkml:trace>
  <inkml:trace contextRef="#ctx0" brushRef="#br0" timeOffset="289547.5937">19190 9036 206 0,'7'0'35'0,"0"-3"17"15,-2 0 23-15,1 1-11 16,-1 0-8-16,-2 0-12 15,0-1-4-15,2 1 3 16,-3-1 0-16,3 0-5 16,-2-1 4-16,-3 1-4 0,0-1-13 31,0-1-1-31,-8 1-17 0,-4 3-5 16,-4-1 1-16,-5 2-4 15,-4 0 3-15,-6 0-3 16,0 6 0-16,-2 2 2 15,-4 1-2-15,4 2 1 16,1 0 1-16,4 1-2 0,8 0 2 16,5 0-1-16,10-2-1 15,5 0 0-15,4-2 0 16,10 0 1-16,8-2 1 16,1 0 0-16,6-2 0 15,1 0 0-15,-4 1-1 16,-1 0 0-16,-5 1 1 0,-5 3 0 15,-8 3 1-15,-4 2-1 16,-3 3-1-16,-12 2 2 16,-6 4 0-16,-6 0-1 15,-3-1 0-15,-1-2 0 16,-1-1-1-16,4-2 3 0,2-3 3 16,7-4 2-16,5 2-3 15,8-7-1-15,3-1-1 16,5-4 0-16,14 0 9 15,5-2 2-15,6-4-7 16,6-3-5-16,1-1-1 16,3 2 0-16,-5 2-1 0,-2 0-5 15,-6 3-51-15,-7 1-73 16,-6-3-356-16</inkml:trace>
  <inkml:trace contextRef="#ctx0" brushRef="#br0" timeOffset="290438.2831">18744 9708 440 0,'-2'-9'88'0,"-1"0"-24"0,3 1 13 16,0 1-43-16,0 5-5 15,1 2-9-15,3 0-7 16,-1 5-2-16,-1 7-2 15,-2 6 14-15,0 5-5 16,0 1-8-16,0 2-6 16,-6-1-1-16,0-1-2 0,-1 0 0 15,-1-6-3-15,4-3-21 16,1-7-19-16,1-3-28 16,2-5-49-16,0-4-274 15</inkml:trace>
  <inkml:trace contextRef="#ctx0" brushRef="#br0" timeOffset="290625.7766">18751 9574 544 0,'-7'-7'9'0,"3"0"26"0,2 5-10 15,2 1-3-15,0 1-9 16,1 0-15-16,6 0 1 15,4 0-3-15,-1 2-101 16,4 2-227-16</inkml:trace>
  <inkml:trace contextRef="#ctx0" brushRef="#br0" timeOffset="290813.2726">18888 9666 615 0,'-5'0'55'16,"1"0"15"-16,4-5-30 16,2 0-24-16,5 1-18 15,7 0 2-15,1 0-1 16,3 2-5-16,1 2-82 0,-1 0-38 16,-3 0-99-16</inkml:trace>
  <inkml:trace contextRef="#ctx0" brushRef="#br0" timeOffset="291442.5236">18926 9789 541 0,'-5'1'71'0,"0"-1"7"16,5 0-25-16,0 0-15 15,7-1-21-15,8-1-6 16,3-1 1-16,3 1-6 16,3 1-5-16,0 1 2 15,2 0-2-15,-1 0-2 0,-2 0-21 16,-4 0-68-16,1 0-40 16,-3-2-221-16</inkml:trace>
  <inkml:trace contextRef="#ctx0" brushRef="#br0" timeOffset="291676.8856">19235 9647 627 0,'-2'-5'64'15,"-5"0"29"-15,2 4-39 16,5 1-17-16,0 1-17 15,0 9-17-15,0 3 1 16,2 4 4-16,1 4-7 16,0 7 1-16,0-4-1 0,0 5-1 15,0-4 1-15,0-4-40 16,-1-3-62-16,2-9-137 16</inkml:trace>
  <inkml:trace contextRef="#ctx0" brushRef="#br0" timeOffset="292644.6392">18923 8600 686 0,'0'0'7'15,"-2"-2"18"-15,2 2 33 16,0 2-55-16,2 9 0 16,3 4 5-16,0 1 5 15,0 8 3-15,-3-1-4 16,-2 4-6-16,0-3 1 0,-5-2-7 16,-1-3 2-16,-2-4 2 15,-1-9-4-15,2-4 2 16,0-2 1-16,2-3 0 15,2-11 3-15,3-3 0 16,0-5 0-16,4-6 0 0,5-3-3 16,4 2 1-16,1 0-4 15,0 2 0-15,-4 5 0 16,1 7 2-16,-4 5-2 16,-3 7 7-16,-1 3-3 15,-1 1-4-15,2 12-2 0,-2 3 3 16,2 7-2-16,1 2 0 15,2 2 1-15,0 0 2 16,1-2-3-16,-1-2 2 16,4-7-2-16,-1-2 4 15,1-6-3-15,-1-5 0 16,3-3 1-16,0-3-1 0,0-9 4 16,-1-4-1-16,0-8-2 15,0-7 2-15,-3-4 2 16,-2-3 0-16,-3-2 0 15,0 2-5-15,-4 4 0 16,0 7 2-16,0 8-4 0,0 9-8 16,0 4-52-16,0 2-196 15</inkml:trace>
  <inkml:trace contextRef="#ctx0" brushRef="#br0" timeOffset="293591.8391">19760 9535 262 0,'-6'1'396'15,"1"-1"-357"-15,1 0 39 16,1 0-43-16,3 0-12 15,0 0-7-15,3 0-12 0,6 0-4 16,2 0 1-16,4 0-2 16,3 0 3-16,1 0-2 15,-4 0 0-15,2 0 1 16,-4-2-1-16,-3-1 0 16,-6 1 2-16,-2-3-2 15,-2 3 3-15,0-1-1 0,-6 2-2 16,-4-1-1-16,-2 2 2 15,2 0-1-15,0 2 0 16,0 3 0-16,7 3-1 16,0 4 0-16,3 2 0 0,0 3 0 15,2 3 1-15,2 4 0 16,1 2 0-16,0 3 0 16,-1 0 0-16,-3 2 0 15,-1-6 1-15,0-1-2 16,-1-2 2-16,-7-8 1 15,-1-2 2-15,-1-6 5 16,-1-5 5-16,0-1 1 0,4-7-1 16,0-7-6-16,1-4-1 15,4-1-4-15,2-3-4 16,0 2 0-16,0 3-6 16,8 3-27-16,1 2-11 15,5 4-80-15,3 0-142 0</inkml:trace>
  <inkml:trace contextRef="#ctx0" brushRef="#br0" timeOffset="293810.5511">19985 9631 699 0,'-6'0'29'0,"2"-5"37"15,4-1-13-15,4 4-47 0,6-4-4 16,4 3-3-16,1-1 1 16,3 4 1-16,0 0-3 15,-6 0-40-15,1 0-70 16,-5 4-69-16,-2 1-292 16</inkml:trace>
  <inkml:trace contextRef="#ctx0" brushRef="#br0" timeOffset="293966.7913">19994 9721 415 0,'-6'6'129'16,"3"-2"-87"-16,3-2 8 15,3-2-35-15,7 0 24 16,7 0-11-16,4 0-20 16,3 0-7-16,2-2-4 15,-1-3-145-15</inkml:trace>
  <inkml:trace contextRef="#ctx0" brushRef="#br0" timeOffset="294169.1664">20218 9636 674 0,'-5'-4'68'16,"2"1"15"-16,3 2-56 15,0 1-1-15,0 0-17 16,4 4-7-16,1 4-3 15,1 8 2-15,0-1-1 16,-1 4 0-16,-3 0 0 0,0 2-5 16,-2-5-57-16,0-4-141 31</inkml:trace>
  <inkml:trace contextRef="#ctx0" brushRef="#br0" timeOffset="295367.9653">19859 8533 585 0,'-3'-7'33'16,"0"-2"35"-16,1 2 15 16,1 4-42-16,1 0-6 0,0 3-14 15,0 3-18-15,6 6-4 16,0 7 2-16,0 4-1 15,-1 4 1-15,-2 3 0 16,-3 0 0-16,0-3 0 16,0-3-1-16,-3-5 1 15,-2-5 0-15,2-6-1 16,0-5 3-16,-1-1 1 0,2-10 0 16,2-6-2-16,0-3 1 15,0-7-5-15,3-1 4 16,5-3-2-16,-2-1 0 15,1 4 0-15,0 2 2 0,-1 9-3 16,1 4 2-16,-2 6-3 16,0 7 2-16,0 0-4 31,0 8 1-31,0 6 2 0,1 5 1 0,1 3-2 16,-1 4 3-16,2-2-1 15,-1 2-1-15,4-3 2 16,1-5-1-16,0-6-1 15,2-2 4-15,-1-7-4 16,3-3 0-16,-2-3 3 0,-1-11 0 16,0-3-2-16,-3-5 3 15,0-6-1-15,-2-4-2 16,-3-2 2-16,-4 1-2 16,-1-1 0-16,0 5-1 15,0 2 1-15,-3 8 1 0,-3 7-1 16,1 5-12-16,1 4-84 15,1 3-241-15</inkml:trace>
  <inkml:trace contextRef="#ctx0" brushRef="#br0" timeOffset="297010.9068">19280 10272 241 0,'3'-6'269'16,"0"0"-208"-16,-2 0 32 15,1 0-41-15,1 5 0 16,-3 1-18-16,0 0-9 0,0 8-17 16,-3 6-5-16,-1 4 0 15,-2 6 6-15,2 2-4 16,0 0-2-16,4 3 1 16,0-5-3-16,0-4 0 15,6-3-1-15,4-5 0 16,2-5-1-16,5-6-4 0,1-1-35 15,3-9-61-15,-3-7-101 16</inkml:trace>
  <inkml:trace contextRef="#ctx0" brushRef="#br0" timeOffset="297422.4816">19355 10098 499 0,'-1'0'27'16,"-3"0"24"-16,3 0-23 16,1 3-29-16,0 1-1 15,0 0 1-15,0 3 1 16,5-1-1-16,0 0 1 15,-3-1 0-15,1-2 3 16,0 0-1-16,-2-2-1 0,0-1 4 16,0 0 1-16,2 0 18 15,-2-6-1-15,3 0-13 16,-2-2-4-16,0-2-3 16,1 1 1-16,-3 0 5 0,0-1 9 15,0 4 0 1,-5-1 4-16,-2 4-11 0,-1 2-5 15,1 1-6-15,-2 0 1 16,3 4-1-16,-1 3-1 16,5 0-2-16,0 3 3 0,2 0-42 15,0-3-29-15,2 1-44 16,4-2-220-16</inkml:trace>
  <inkml:trace contextRef="#ctx0" brushRef="#br0" timeOffset="298063.0516">19800 10245 347 0,'5'-3'219'0,"-2"-4"-148"16,-1 4-2-16,-2 1-29 0,0 0 13 15,0 2-27-15,0 0-14 16,-7 4-9-16,-2 4 0 15,-2 4 3-15,-3 2-3 16,-3 0-2-16,-2-1 1 0,1 1 1 16,0-1-5-16,2-6 2 15,-1-2 2-15,4 0-1 16,3-5 0-16,4 0 1 16,2 0 1-16,4-3-2 15,0 0-3-15,5-1 0 16,7 3 0-16,1 1 2 0,4 0-1 15,2 0-4-15,1 6 2 16,-1 2 5-16,-1 2-2 16,2 1 0-16,-4-2 1 15,2-1-2-15,-1 0-13 16,-1-2-37-16,-1-5-57 0,0-1-123 16</inkml:trace>
  <inkml:trace contextRef="#ctx0" brushRef="#br0" timeOffset="298688.0159">20097 10178 622 0,'-4'0'46'0,"-1"0"8"16,3 0 7-16,0 0-41 0,2 0 2 16,0 0-13-16,10 0-9 15,4 0 1-15,1 0 0 16,6 0 0-16,0-2-2 15,1-1 2-15,-4 0-1 16,-3-1 0-16,-4 2 2 0,-5-2-1 16,-5 2 0-16,-1 0 2 15,-4 2-2-15,-5 0 1 16,-2 0 0-16,0 0 4 16,0 0 8-16,4 4-7 15,1 1-6-15,4 3 0 0,2 1-2 16,0 3-2-16,8 1 4 15,1 3 0-15,0 3-3 16,2 2 5-16,-2 2-3 16,-1 2 0-16,-3-1 0 15,-4 3 0-15,-1-1 1 0,0 2 0 16,-9-6-2-16,0 0 2 16,-1-4 0-16,-4-4 0 15,0-6 1-15,1-4-1 16,1-4 0-16,0 0 5 15,0-8-6-15,1-3 1 16,1-2 7-16,4-2 4 0,0 1-4 16,5 1-4-16,1 1-6 15,3 3 0-15,4 0 0 16,5 3-3-16,1 0-41 16,1 0-81-16,-2-2-289 0</inkml:trace>
  <inkml:trace contextRef="#ctx0" brushRef="#br0" timeOffset="304006.8656">24400 6213 429 0,'1'-3'4'15,"-1"-7"4"-15,0 4 48 16,0 0-22-16,0 0 5 15,0 3-4-15,0 0-11 16,0 1-1-16,1 0-5 16,2 2-10-16,-1 0-7 0,4 4-3 15,-3 4 2-15,2 6 1 16,-1-1 1-16,2 3 2 16,-2 1 2-16,0-1-3 15,1-1 0-15,-3 0 0 16,5-3-1-16,1-2 2 0,3-5 1 15,7-5 3-15,6-2 30 16,10-11 9-16,6-6-27 16,11-6-7-16,2-3-6 15,2-3 1-15,4-3 3 16,-5 5-4-16,1 0 0 16,-2 3-4-16,-5 6-2 0,-6 5 0 15,-6 6 0-15,-9 5-1 16,-5 1 0-16,-6 3-4 15,-8 3-57-15,-3 1-89 16,-5-3-227-16</inkml:trace>
  <inkml:trace contextRef="#ctx0" brushRef="#br0" timeOffset="317615.6016">8624 10550 320 0,'0'-1'22'0,"0"0"24"0,0 0-16 16,0 1 4-16,0 0-13 15,0-2 1-15,0 2 4 16,0-1 3-16,0 1-5 16,0 0 3-16,0-2 0 0,0 2-3 15,0 0-12-15,0 0-7 16,2 0-7-16,3 0 2 15,3 0 2-15,4 2-2 16,3 1 3-16,2-2-2 16,3 0 0-16,6-1 0 0,3 0 0 15,1 0-1-15,3 0 0 16,3 0 1-16,0 0-3 16,3-1 4-16,0 0-2 15,1-2 1-15,1 1 3 16,-2 0 3-16,3-1 3 15,-1 1-4-15,3-1 2 0,0 2 1 16,3-2-2-16,-1 0-4 16,3-1-1-16,2 1 0 15,0-3-2-15,1 1 4 16,1-2-2-16,1-1-2 16,-2 1 2-16,2 0-3 0,0 1 3 15,-2 0-2-15,3 2 1 16,-2 0-2-16,-2 3 2 15,-2 0-2-15,2-1 3 0,-1 2-1 16,-3 0-2-16,3 0 4 16,0-1-1-16,0 1 2 15,1-1-1-15,0 1-2 16,0-4 1-16,2 4 0 16,-2-2 1-16,1-1-1 15,-1 1 0-15,1-1-1 16,-1 1 4-16,3-1-2 0,0 0 0 15,-1 1 4-15,4-2-2 16,-2 1 1-16,-1-2-1 16,-1 2-2-16,-3 0 2 15,-1-1 3-15,-3 0 2 0,0 0-3 16,-4 0 2-16,1 2-4 16,-3-3 1-16,2 1-3 15,-1 2-2-15,-1-1 0 16,0-1 0-16,-1 3-1 15,-2-2 2-15,-4 1-3 0,0 0 1 16,-3 0 1-16,-4 2-1 16,-3-1 1-16,-3 1 3 15,-2 0 0-15,-5 0 3 16,-2 0-2-16,-4 0-5 16,-3 0 3-16,-2 0-2 15,-2 0-1-15,0 3 0 0,-5-1 0 16,-9 0-1-16,-4-2-43 15,-9-8-123-15</inkml:trace>
  <inkml:trace contextRef="#ctx0" brushRef="#br0" timeOffset="322995.7349">13358 10778 482 0,'-9'0'15'0,"3"0"31"16,1 0-4-16,5 0-10 16,0 0-14-16,0 3-6 0,0-3 2 15,2 1 2-15,7 0 4 16,2-1 1-16,6 0-5 16,4 0-8-16,2 0-3 15,5 0-3-15,3 0-2 16,2 0 1-16,0 0 0 0,5 0-1 15,3 0 3 1,0-2 7-16,7-1 6 0,4 1 2 16,2 0-5-16,10 0-5 15,2 0 0-15,2-1-5 16,6 0 0-16,1-1 0 16,5-2-4-16,1 2 2 0,5 0 1 15,-3-3 0-15,5 1 2 16,-1-3 1-16,2 4 2 15,2-2-4-15,1 1 0 16,1-1 1-16,3-2-1 16,2 1-1-16,3-1 0 0,0-2 1 15,4-1-2-15,-2 1 2 16,-1-2-2-16,1 2-2 16,-4 0 4-16,-3 0-4 15,-1 2 2-15,-4 1 1 16,-3-1 4-16,-2 3-2 0,-6 0 3 15,-3 0 0-15,-6 1-1 16,-2 1 4-16,-6 0-3 16,-6 1 2-16,-10 1 0 15,-4 0-2-15,-11 1-1 16,-7-1 0-16,-5 1-1 0,-10 1 0 16,-3 0-4-16,-4 0-1 15,-3 0 0-15,-4 4-2 16,-11 3 1-16,-12-7-52 15,-9-5-104-15</inkml:trace>
  <inkml:trace contextRef="#ctx0" brushRef="#br0" timeOffset="329673.4842">8597 10620 508 0,'-11'-8'1'16,"0"3"1"-16,4 1 0 15,-1 1 2-15,1 1-3 16,2 0 0-16,1 2 0 0,-1-3 2 15,4 3-3-15,1 0 2 16,0 0-1-16,0 0-5 16,1 0 2-16,5 3 2 15,3-1 0-15,0 0 0 16,3 1 1-16,3-2 0 0,1 2 2 16,4 0 1-16,1-2 3 15,3-1 2-15,3 1 2 16,4-1 2-16,4 0-7 15,4 0 1-15,5 0-3 16,2-1-2-16,2-2 0 0,1 2 0 16,2-2 0-16,3 2-4 15,3-4 5-15,-1 3-2 16,5-4 1-16,1 1 6 16,2-1 4-16,3 1-3 15,2-2 1-15,-3 4-4 16,4-1-2-16,-1 0 2 0,2 2 1 15,-2-2-4-15,1 3 3 16,3-1 0-16,-3-1 2 16,-1 1-1-16,0-2-1 15,1 3 2-15,3-1-4 16,-1-1-2-16,4 4 1 16,-3-1-3-16,1 0 2 15,2 0-1-15,-1 5-2 16,-1 2 1-16,-1-2 1 15,3 4-2-15,-1-4 2 0,1 2 0 16,-3-4-1-16,2 3 1 16,2-3-1-16,-1 0 0 15,4 2 3-15,-4-3 0 16,2 3-1-16,1-3-1 16,-3 1-1-16,1 1 1 15,0-1 0-15,-2 1-1 0,2-1 0 16,0 0 1-16,1-1-2 15,0-2 2-15,3 0-1 16,1 0 1-16,3 0 0 16,0 0-2-16,3 0 1 15,-4-2 1-15,5 2-1 0,-1 0 1 16,-1 0-2-16,-3 0 0 16,6 0 2-16,-6 0 0 15,1 2-2-15,1-2 2 16,2 0 4-16,-3 0 9 15,1 0 1-15,3 0-5 0,-2 0-1 16,0 0 1-16,0 0-4 16,0 2-2-16,1 0-2 15,-2 0-2-15,1 0 2 16,-5 1 0-16,-2-1-3 16,-1 2 2-16,-2-1-1 15,-2 4-2-15,0-4 3 0,1 2 0 16,-6 0-1-16,3-3 1 15,-4 2-1-15,3-2-2 16,-3-2 4-16,5 0-3 16,-3 0 2-16,2 0 1 15,-3 0-4-15,2 0 2 0,-1 0 1 16,-3-2-3-16,3-2 4 16,0 0-3-16,2-2 1 15,-5 1 1-15,3-4-1 16,-2 3 1-16,-1-2-1 15,1-1-1-15,-1 2 1 0,-1 0 1 16,-2-3-1-16,-1 3 1 16,-6 1-2-16,-2 0 3 15,-5-1-3-15,-3 0 2 16,-2 2-3-16,-4-1 4 16,-4 2-3-16,-5 1 1 0,-4-2 1 15,-5 3-1-15,-7-1 0 16,-1 2 1-16,-7-1-2 15,-4 2 1-15,-3-1 1 16,-2 1 0-16,0 0 5 16,0-2-1-16,-5 2-1 15,-6-2-4-15,-2 1 0 0,-6-1 1 16,-3 1 0-16,-3-1-2 16,-4-2 1-16,-2 3 0 15,-6 0 0-15,-2 1 0 16,-3 0 1-16,-4 0-2 0,-2 1 2 15,-5 4-1-15,0 1-1 16,-7-1 2-16,2 2-1 16,-3-1 0-16,-3 1 0 15,1 0 0-15,-3-1-1 16,0 3 1-16,-4-1 3 0,0-1-4 16,-4 3 0-1,-1-3 0-15,2 0 1 0,-4 0-1 16,-1 2 1-16,0-2 1 15,-3 0 1-15,-1 2-4 16,-2-4 4-16,1 3-3 16,0-2 1-16,-1 0 2 0,-2 0-4 15,-2 1 1-15,-3 0 3 16,0-2-3-16,2 2 2 16,-3-2 0-16,2 0-2 15,-3 1 2-15,2 0-2 16,-2-1 1-16,1-2 1 0,-2 1-2 15,4 0 2-15,-3 0 0 16,3-4-2-16,-1 0 1 16,2 0 1-16,-3 0-2 0,3 0 3 15,-3 0-2-15,3 0-2 16,-1 0 2-16,1 0 0 16,0 0 0-16,2-4 3 15,-3 1-5-15,2 0 1 16,-1-2 2-16,-1 0-1 15,1 0 1-15,2-1 0 0,-1 3-2 16,-1-2 1-16,1-1 1 16,2 1-1-16,-1 1 1 15,1-2-1-15,-2 2-1 16,2 0 2-16,-3 0-1 16,0 1-1-16,1-2 2 15,0 1-1-15,-3-2 0 16,3 0 1-16,1 0-2 0,-1 2 2 15,0 0-1-15,0 0 0 16,3 1 1-16,-1 2-1 16,-1 1-1-16,2-2 3 0,-1 2-3 15,1 0 1-15,2 0 2 16,2 0-3-16,0 0 2 16,3 0 2-16,-1 0-4 15,4 0 2-15,4 0 1 16,-2 2-2-16,3-1 1 15,1 2-1-15,5-1-1 0,-1 1 2 16,1 2 0-16,3 1 0 16,2 2-1-16,2 0 0 15,-6 0-5-15,-12-6-105 16,-11-3-431-16</inkml:trace>
  <inkml:trace contextRef="#ctx0" brushRef="#br0" timeOffset="343373.0566">21027 9932 133 0,'-5'0'23'15,"-3"0"13"-15,2 0-12 16,0 0-5-16,0 0-3 16,0-1 5-16,0-1 9 15,1 0-2-15,0 1-4 0,-1-1 4 16,3 2 0-16,-2-2-12 15,1 2 1-15,2 0-7 16,-3 0 0-16,3 0-2 16,0 0 4-16,-1 0 4 15,3 0 1-15,0 0 1 16,0 2-6-16,0 1-5 0,6 0 3 16,2 1 0-16,4-2 3 15,4 2 0-15,3-1-3 16,4 0-4-16,2-1 4 15,6-2-3-15,2 0 0 16,3 0 3-16,3 0 2 16,3 0 2-16,5 0-1 0,2-5-4 15,-1 1-2-15,1 0-2 16,6 0 1-16,-2 2-6 16,1-1 3-16,5 1-1 15,-1 0 2-15,3 0 0 0,4 1-2 16,-3 0 1-16,-1 1-1 15,1-2 2-15,-2 1 0 16,-2 0-1-16,-1 1-1 16,0 0 2-16,-3 0-3 15,-2 0 1-15,1 0 2 0,-4 0-4 16,1 0 2-16,-3 0 4 0,-1 0-3 0,-1 0 2 16,-1 0-1-16,-1 0-3 15,-1 0 2-15,-4 0-1 16,-1 0 0-16,-2 0 3 15,-4 0-5-15,-3 0 4 16,-2 0 1-16,-3 0-4 16,-4 0 3-16,-5 0-1 0,-1 0-4 15,-6 0 5-15,-1 0-3 16,-4 0-2-16,0 0 5 16,-2 0-5-16,0 0 2 15,0 0 1-15,-6 0-8 16,-3 0-12-16,-5 0-28 0,-3 0-22 15,-5 0-34-15,-3 0-46 16</inkml:trace>
  <inkml:trace contextRef="#ctx0" brushRef="#br0" timeOffset="344240.7178">20864 10158 335 0,'-9'0'14'0,"3"0"57"15,3 0-39-15,1 0-3 0,2 0-10 16,2 0-9-16,5-2-5 16,4 2-1-16,4-2-1 15,3 2 1-15,6 0-1 16,2 0-2-16,2 0 1 16,4 0 0-16,1 0-2 15,1 0 2-15,5 0 0 0,-1 0 2 16,2 0 3-16,4-2 5 15,0-1 3-15,2-1 3 16,1 1-4-16,0 0-4 16,1 0 0-16,3 0-3 0,-3 0-3 15,3 2 0-15,2-1-2 16,-2 0 3-16,1 1-1 16,1 1-1-16,-2-2 0 15,-1 1-1-15,1-2 2 16,-3 1 1-16,-1-1 1 15,2-1-1-15,1 0 2 0,-2-1-2 16,1 0 0-16,-2 0-2 16,1 0-1-16,-3 1 1 15,-3 0-3-15,-1 1 1 16,0-1 2-16,-3 3-2 16,-2-2 2-16,-2 2 0 15,-2-2-2-15,1 1 2 0,-4 0 2 16,-2 0 3-16,-2 2 4 15,-1-2-4-15,-2 0-1 16,0 2 1-16,-6 0-3 0,0-2 0 16,-2 2 0-16,-3-1-3 31,-2-1 3-31,-2 2-1 16,-1-1-1-16,-3 0 3 0,1 1 0 15,-2-1-3-15,1-1 0 16,0 2-2-16,-3 0-2 15,0 0-1-15,-12-1-111 0,-7-14-246 16</inkml:trace>
  <inkml:trace contextRef="#ctx0" brushRef="#br0" timeOffset="355269.4393">23892 9123 399 0,'-16'0'152'16,"4"-1"-144"-16,2-2 36 15,3 2 17-15,3-1-14 16,3 2 1-16,1 0-22 15,0 0-11-15,1 0-6 0,7 2 3 16,3 2 3-16,3 1 2 16,3 3-5-16,3 0-5 15,5 1 5-15,3 0-5 16,2 0-5-16,6-1 1 16,2 0-2-16,2-2-1 15,-2 0 2-15,-3-2-3 16,-4 0 2-16,-9-1 0 0,-4-2-2 15,-6 0 1-15,-5 2 1 16,-5-1-1-16,-2 0-1 16,0 4 4-16,-6-1 1 0,-9 5 7 15,-3-1-4-15,-7 8-4 16,-4 0 3-16,-5 2-3 16,-1 1-1-16,-3 1 2 0,1-2-2 15,4 1-1-15,3-1 2 16,0-3-3-16,8 2 1 15,5-4-1-15,7-2-25 16,7-2-30-16,3-7-45 16,14-3-126-16</inkml:trace>
  <inkml:trace contextRef="#ctx0" brushRef="#br0" timeOffset="355519.439">24239 9465 669 0,'-1'3'12'0,"-8"2"0"16,-1 3 35-16,-4 3 11 0,-4 4-17 15,-5 3-22-15,-2 5-15 16,-1-1 1-16,-4 2-2 15,4-3-2-15,2 0-2 16,2-7-29-16,5-4-86 16,4-7-249-16</inkml:trace>
  <inkml:trace contextRef="#ctx0" brushRef="#br0" timeOffset="356318.4172">24713 9183 546 0,'3'-9'18'15,"-3"-3"26"-15,0 6 11 16,0 1-2-16,-3 3 3 0,-1-1-26 16,-3 3-18-16,1 0-5 15,-4 5-2-15,1 5-3 16,-5 5-1-16,1 1 1 16,1 4-3-16,-1 2 3 15,-1 1-2-15,5 1 1 16,1-1 0-16,4 1-1 15,2-1-1-15,2 0 2 0,2-4-2 16,6 2 2-16,4-5 0 16,4-2-4-16,5-4 5 15,1-4-1-15,2-3-1 16,3-3 2-16,0-1-1 16,0-9 0-16,-1-3 1 0,-5-6 2 15,-3-3 17-15,-2-1-2 16,-5-4-7-16,-2 0 0 0,-5 2-5 15,-4-1-2-15,0 2 2 16,-8 6 1-16,-6 1-2 16,-3 6-3-16,-2 3-5 15,-2 4 2-15,-1 4 0 16,-4 0-19-16,-1-2-54 16,2-6-196-16</inkml:trace>
  <inkml:trace contextRef="#ctx0" brushRef="#br0" timeOffset="373923.9113">6014 11210 664 0,'-4'-11'31'0,"-1"-1"33"16,-2 2 0-16,4-1-28 16,2 5-21-16,-1 0-2 15,2 2 4-15,0 2-3 16,0 2 1-16,0 3-10 16,2 9-2-16,0 9 4 15,3 4 0-15,1 10-1 0,-2 7 0 16,1 11 0-16,-3 3-2 15,-1 4 0-15,1 0-3 16,-1-1-1-16,0-5 1 16,2-10-5-16,2-6-24 15,0-12-22-15,4-8-25 16,2-16-82-16,-2-2-126 0</inkml:trace>
  <inkml:trace contextRef="#ctx0" brushRef="#br0" timeOffset="374486.33">6328 11095 696 0,'-6'-1'35'0,"0"-1"-12"16,0 2 20-16,4 4-9 15,1 7-10-15,1 11-12 16,0 4 1-16,2 8 3 16,5 9-1-16,-2 7 3 0,1 7-8 15,-2 1-4-15,-1 3-5 16,0-1 1-16,-1-4-1 16,-2-8-1-16,0-6-4 15,0-10-13-15,0-9-10 16,0-6-18-16,-5-11-73 0,3-6-125 15</inkml:trace>
  <inkml:trace contextRef="#ctx0" brushRef="#br0" timeOffset="374736.3126">5905 11474 624 0,'0'1'45'0,"3"-1"-13"15,19-3 38-15,6-5-12 16,9-1-20-16,8-2-14 16,6 2-7-16,2 0-10 15,-1 2-6-15,0 0 2 16,-1 2-3-16,-5 0-35 0,-6-2-161 15</inkml:trace>
  <inkml:trace contextRef="#ctx0" brushRef="#br0" timeOffset="375313.4795">7148 11253 627 0,'0'-3'143'0,"-3"0"-109"0,-1 2 10 16,4 1-9-16,0 6-18 15,0 7-18-15,0 4 13 16,0 9 8-16,2 5-9 16,2 5-3-16,-1 0-5 15,-1-2-2-15,0-1 2 0,2-7-9 16,-2-7-21-16,0-7-13 16,1-12-52-16,-1-1-139 15</inkml:trace>
  <inkml:trace contextRef="#ctx0" brushRef="#br0" timeOffset="375469.6898">7106 10996 604 0,'-14'-10'20'16,"1"3"42"-16,6 2-25 15,7 1-19-15,0 4-15 0,7 0-14 16,10 7-65-16,3 4-162 15</inkml:trace>
  <inkml:trace contextRef="#ctx0" brushRef="#br0" timeOffset="375782.1596">7405 11232 671 0,'-12'18'46'16,"0"-7"18"-16,1-5-20 15,1-2-22-15,5 2-17 0,4-1-5 16,1 5-1-16,1-2-1 16,8 2 1-16,2 2 1 15,1-1 0-15,2 4 1 16,1 0 3-16,-2 1 1 16,2-1 7-16,0 0 2 15,-2 0 0-15,-2-1-4 0,-2 2-4 16,-2-2 0-16,-1 1-1 15,-6 1-3-15,0 0 2 16,-13 0-1-16,0 0-1 16,-7 3-1-16,-4-4-29 0,-2-3-29 15,-1-7-122-15</inkml:trace>
  <inkml:trace contextRef="#ctx0" brushRef="#br0" timeOffset="376799.2726">8399 11107 689 0,'0'-23'5'15,"0"2"35"-15,1 1 14 0,4 5-17 16,0 4-13-16,-1 9-3 16,3 2-7-16,-1 15-11 15,-2 11-4-15,2 14 3 16,-2 11-1-16,0 12 1 15,-3 7 0-15,-1 2-1 16,0-1 0-16,0-7 0 16,-1-7 1-16,-3-11-2 0,3-12 1 15,-2-12 0-15,2-8-1 16,1-14 1-16,0-6-1 16,0-13 10-16,6-16-7 0,4-7-2 15,-1-12 0-15,3-3 0 16,2-2-2-16,1 3 2 15,-1 5-2-15,3 8 1 16,3 11 1-16,-1 10-3 16,-1 10 0-16,-2 6 0 15,-1 6-1-15,-3 8-1 0,-1 7 3 16,-4 6 0-16,-2 1-1 16,-2 3 5-16,-3-1-1 15,0 0 2-15,-6-1-3 16,-3-2 3-16,-4 0-3 15,-3-6 3-15,0 0 1 0,-3-8-1 16,2-3-4-16,3-4 4 16,4-4-5-16,7-7-19 15,3-6-18-15,12-2-33 16,8-1-64-16,8 2-81 0</inkml:trace>
  <inkml:trace contextRef="#ctx0" brushRef="#br0" timeOffset="377143.0105">8896 11294 342 0,'-3'10'263'0,"-10"-1"-180"0,0-2 15 15,-3 3-43-15,1 2-24 16,-2 0-21-16,3 4-5 16,1 4 0-16,0 3 1 15,4 0-3-15,2 1-2 16,5-2 0-16,2-3-2 0,7-6 0 15,10-7 0-15,1-6-1 16,6-4 1-16,5-11 4 16,0-8-1-16,0-3 0 15,-4-3-1-15,-4-2 0 16,-8 2 1-16,-6 0 10 0,-7 4 13 16,-2 2-1-16,-10 6-12 15,-4 5-11-15,-1 5 1 16,1 6-3-16,-2 1 0 15,4 9 0-15,7 6-6 16,4 1-30-16,3 1-21 16,5-1-72-16,8-4-148 0</inkml:trace>
  <inkml:trace contextRef="#ctx0" brushRef="#br0" timeOffset="377642.9746">9212 11240 673 0,'-14'-3'104'16,"-7"1"-27"-16,3 2-16 15,3 0-29-15,4 5-5 16,6 0-18-16,5 2-2 0,4 0-6 16,9 3 0-16,4 3 5 15,4 2-1-15,0 1-2 16,1 3 1-16,-3 2-5 15,-4 4 4-15,-8-1-2 16,-5-2 0-16,-2 1 0 0,-9-2 4 16,-8-3-4-16,0-6-1 15,1-6 2-15,2-4-2 16,4-4 0-16,8-12 0 16,2-9 0-16,8-5 0 15,8-3 0-15,6 1 0 16,3 1 0-16,1 5 0 0,-1 7-7 15,-7 6 2-15,-2 5 6 16,-7 4-3-16,-3 2 2 16,-4 4-3-16,-2 7 4 15,0 3 0-15,0 4-2 0,0 4 4 16,3 0-4-16,0 2 1 16,3-2 0-16,3-1 0 15,-1-1-1-15,-1-5 4 16,2-5-4-16,0-4-2 15,-2-6-1-15,1-2-10 0,-1-11-10 16,2-6-38 0,-1-6-88-16,-1-7-292 0</inkml:trace>
  <inkml:trace contextRef="#ctx0" brushRef="#br0" timeOffset="377783.5816">9414 11023 733 0,'-10'-1'92'15,"2"-1"-30"-15,6 2-42 16,2 0-2-16,2 2-13 16,10 4-6-16,0 3 1 15,6 3-15-15,-1 3-65 0,0 0-135 16</inkml:trace>
  <inkml:trace contextRef="#ctx0" brushRef="#br0" timeOffset="378002.3146">9588 11120 722 0,'0'0'100'15,"-3"0"-23"-15,3 10-40 16,0 3 2-16,0 4-11 16,6 5-8-16,0 4-20 15,3-1 0-15,-1 3 0 0,1-1 0 16,-1-1 0-16,-1-1 0 15,-2-3 0-15,-1-3-36 16,-3-4-52-16,-1-8-105 16</inkml:trace>
  <inkml:trace contextRef="#ctx0" brushRef="#br0" timeOffset="378158.5966">9629 11342 640 0,'0'-3'111'0,"1"-3"-45"0,12-2-24 15,7 1-18-15,7-5 5 16,7 0-14-16,4-1-9 16,6 1-6-16,1 0-5 15,-2-1-78-15,-3-1-178 16</inkml:trace>
  <inkml:trace contextRef="#ctx0" brushRef="#br0" timeOffset="378533.5307">10061 11223 715 0,'0'-3'70'16,"0"-3"21"-16,-2 5-31 15,2 1-21-15,0 3-18 16,3 11-19-16,3 5 7 15,2 3-1-15,-1 4-5 16,3-1-2-16,0 1 1 16,-1-4-3-16,-1-5-33 0,0-8-16 15,-2-9-43-15,0-7-112 16</inkml:trace>
  <inkml:trace contextRef="#ctx0" brushRef="#br0" timeOffset="378689.7828">10029 10932 773 0,'-13'0'77'0,"8"0"-44"15,5 1-32-15,1 10-3 0,13 4-14 16,3 6-58-16,3 2-98 16</inkml:trace>
  <inkml:trace contextRef="#ctx0" brushRef="#br0" timeOffset="378939.7649">10225 11282 677 0,'-1'10'88'15,"-2"-2"-5"-15,3-2-40 16,4 2-13-16,8 0-6 16,2 2-10-16,2 0 0 15,1 1-7-15,1-3-4 0,-1-1-1 16,-1-2 1-16,-2-2-3 15,-4-3 4-15,1-3 1 16,-4-9 6-16,1-3 0 16,1-7-7-16,0-4-4 15,2-3 0-15,1 0 0 16,2 5-18-16,-2 4-26 0,6 8-19 16,-1 5-47-16,1 7-136 15</inkml:trace>
  <inkml:trace contextRef="#ctx0" brushRef="#br0" timeOffset="379298.5562">10650 11240 583 0,'0'1'35'0,"-4"0"42"16,0 2-2-16,-2 1-26 16,2 1-41-16,1 0-3 15,3 0 0-15,0 0-2 0,2-5-2 16,8 0-1-16,2 0 3 15,2-2 0-15,2-9-2 16,2-1 1-16,-2-4-2 16,-2-3 0-16,3-1 2 15,-6-1-2-15,-2 1 0 0,-7 3 3 16,-2 4 0-16,-5 6 16 16,-11 5 9-16,-7 2-9 15,-1 9 6-15,-6 8-8 16,5 3-12-16,4 5-2 15,6 4-3-15,6-3 2 16,9 6-1-16,3-6-3 0,15-2 1 16,6-4 0-16,6-4-2 15,12-6 2-15,2-7-37 16,3-3-35-16,8-8-318 16</inkml:trace>
  <inkml:trace contextRef="#ctx0" brushRef="#br0" timeOffset="379939.1398">11632 11297 638 0,'5'-4'25'0,"0"-3"23"16,0 2 6-16,3-2-3 15,2-5-33-15,6-4-8 0,3-5-2 16,4-3-4-16,2-7 7 16,-2-1-2-16,-5-1-1 15,-6 0 1-15,-8 4 0 16,-4 3-1-16,-10 6 1 15,-10 7-4-15,-6 5-4 0,-3 8 0 16,0 1-1-16,5 11 1 16,4 5-3-16,10 5 1 15,10 4-1-15,12 3 1 16,12 3 0-16,8 3 8 16,7-1 15-16,1 0 4 0,-2 0-5 15,-3-1-6-15,-6 2-8 16,-12 3-2-16,-10 3-5 15,-7 0 0-15,-16-1 0 16,-14 0 0-16,-5-9 0 16,-3-8 0-16,2-11 0 0,4-12 0 15,10-2-19-15,14-20-5 16,8-9-17-16,19-10-61 16,13-5-184-16</inkml:trace>
  <inkml:trace contextRef="#ctx0" brushRef="#br0" timeOffset="380303.2635">12129 11223 731 0,'-16'5'55'16,"1"1"-6"-16,4 2-36 0,2-1 4 16,3 1-11-16,4 2-6 15,2-3 2-15,5-1 0 16,4-2-2-16,1-2 2 15,1-2 0-15,2 0 2 16,-2-1 0-16,1-7 2 16,2-2 0-16,-5-7-1 0,-2 1-3 15,-5-2 12-15,-2 0-1 16,-9 0-3-16,-6 4 4 0,-7 4-7 16,-2 8 3-16,-1 2 0 15,-2 8-9-15,7 10 1 16,4 3-1-16,6 3-2 15,9 3 0-15,1 0 1 16,12-1-2-16,8-2 0 0,4-2 2 16,5-5-1-16,2-3-15 15,3-6-16-15,-1-4-28 16,0-4-62-16,-1-6-81 16</inkml:trace>
  <inkml:trace contextRef="#ctx0" brushRef="#br0" timeOffset="380865.7153">12379 11216 566 0,'0'-12'128'0,"0"0"7"16,0 6-80-16,2 4-38 0,5 2-8 15,2 0-1-15,1 2 2 16,-1 6-3-16,1 6-4 16,-1-2 1-16,-1 2-2 15,-4 1-1-15,1 0 2 16,-3 0-4-16,0-3 5 15,-2 0-2-15,2-3-2 0,-2-3 1 16,3-2 0-16,-1-4-1 16,2 0 0-16,2 0 4 15,2-10 0-15,3-2-2 16,0-4 0-16,0 0 6 16,0-2 1-16,2 2-3 15,-2 2-3-15,-4 3 1 0,-1 4-2 16,-2 3 1-16,0 4-1 15,-3 0-4-15,2 6 1 16,-1 4 1-16,2 1 0 16,1 1 1-16,0 1-1 0,-1-1-1 15,2-3 2-15,0 1-1 16,3-3 0-16,-2-3 1 16,3-2-2-16,0-2 0 15,5 0 2-15,0-9-1 16,3 0 2-16,0-9 0 15,-3-3-2-15,1-5 1 0,2-1 2 16,-3 1-3-16,-2 2 3 16,-2 4-3-16,-2 9-1 15,-2 7 2-15,-3 4-1 16,1 9-3-16,-4 13 2 16,3 3 2-16,-2 6 2 0,2 5-3 15,1-1 0-15,8 0 1 16,4-5-39-16,8-4-55 15,4-8-118-15</inkml:trace>
  <inkml:trace contextRef="#ctx0" brushRef="#br0" timeOffset="381774.0753">13099 11214 471 0,'-2'0'140'16,"2"-3"-63"-16,-3 0-19 15,3-1-39-15,0 2-1 16,0 1-9-16,0 1-9 15,0 0 0-15,3 0-2 0,2-3 2 16,4-1 2-16,1-1-2 16,2-4 1-16,3-4 0 15,-4 0 0-15,2-2 3 16,-6 0 2-16,-1 0-2 0,-3 5 1 16,-1 1 6-16,-2 1-1 15,0 2 2-15,-2 2-8 16,-1 3-4-16,2 1 0 15,-1 0-1-15,-1 0 0 16,3 2 1-16,-2 3-1 16,1 0-1-16,0-1 4 0,1 1-3 15,0-1 1-15,0 0-1 16,0 1-16-16,2-5-23 16,0 1 11-16,3-1 18 15,-4 0 10-15,2 0-1 16,-1 0 3-16,-1-1 2 0,-1-2-2 15,0-2 1-15,0 2 9 16,0-1 9-16,0 2 7 16,0 2-9-16,0 0-4 15,-3 3-7-15,0 8-2 16,-1 2 7-16,0 8 4 0,-1 3-2 16,-3 0-1-16,-2 5-3 15,1-2-8-15,-3 0 1 16,2-3-3-16,4-3 0 15,0-4 0-15,3-2-5 16,3-5-22-16,2-4-16 16,7-6-61-16,0-1-143 0</inkml:trace>
  <inkml:trace contextRef="#ctx0" brushRef="#br0" timeOffset="381961.5662">13103 10860 741 0,'-6'-7'66'0,"1"2"-30"0,5 3-32 16,0 1-4-16,6 1-6 16,2 0-15-16,3 4-72 15,0 3-63-15,2-1-377 16</inkml:trace>
  <inkml:trace contextRef="#ctx0" brushRef="#br0" timeOffset="384371.972">13734 11198 541 0,'3'-12'77'0,"-3"1"7"15,0-1-17-15,-3 0-20 16,-6 2-12-16,-2 1-5 0,-2 4-8 16,-2 2-10-16,-3 3-8 15,2 6-4-15,-2 10 3 16,0 6-4-16,1 8-1 16,1 4 2-16,3 2 0 15,7-1-1-15,5-5-1 16,1-3-1-16,7-8-1 15,11-9 0-15,4-7 2 0,6-3 2 16,1-13 0-16,5-10 1 16,-1-3 2-16,-1-7-2 15,-4-3 0-15,-4-7 1 16,-7-3 0-16,-7-4 0 16,-4-6 1-16,-6-2 0 0,0 5 0 15,-3 5-1-15,-5 8-2 16,1 12 0-16,-1 13 1 15,1 13-3-15,2 7-4 16,1 19 5-16,2 10-1 0,2 10 1 16,0 7 2-16,2 5-2 15,4 3 1-15,1-4 0 16,0-1 0-16,-1-9 1 16,-1-5-4-16,0-7-14 15,1-9-1-15,5-9-8 16,-1-6-28-16,5-7-54 0,3-2-16 15,3-11 11-15,3-4 3 16,2-7 91-16,2-2 25 16,-2-6 6-16,-4-2 39 15,-2 2 12-15,-5 0 4 16,-8 5-1-16,-3 4 2 0,-4 8-29 16,0 6-15-16,-5 6 0 15,-5 1-14-15,0 8-8 16,1 5-3-16,0 2 1 15,3 1 0-15,2 1 0 16,4-1-2-16,0-3 4 0,0-4-3 16,4-2 0-16,5-6 3 15,3-1-3-15,3 0 2 16,0-5 1-16,0-6-5 16,-3-1 3-16,-1-4 0 15,-5 0 0-15,-5 0 3 16,-1 0 1-16,-1 2 2 0,-9 3 3 15,-6 8 4-15,-1 3 0 16,-1 0-5-16,-1 12-8 16,0 5 1-16,4 4 0 15,3 7-2-15,4-1 2 16,8 4-1-16,0 0 0 0,2-3 1 16,13-2-3-16,3-5 1 15,7-5 3-15,5-4-3 16,6-8 2-16,3-4-1 15,4-4 0-15,1-11-7 0,-2-4-5 16,-2-3 6-16,-5-5 6 16,-3-5 0-16,-7-6 0 15,-7-7 3-15,-7-6 1 0,-7 0 0 16,-4 0 2-16,-6 7 0 16,-9 8 19-16,1 12 3 15,-2 7-13-15,1 12-9 16,4 5-6-16,1 10-2 0,7 7 1 15,3 10-1-15,0 7 1 16,5 7 1-16,3 7 0 16,-1 3 0-16,-2 2 1 15,-4 1 1-15,-1 0 3 16,0-2 0-16,0-7-3 16,0-4-1-16,0-5 3 0,0-12-6 15,0-8-9-15,0-9-25 16,3-7-30-16,0-7-92 15,-3-11-182-15</inkml:trace>
  <inkml:trace contextRef="#ctx0" brushRef="#br0" timeOffset="384684.4867">14319 11253 533 0,'-16'-12'100'0,"4"4"-32"16,5 3-25-16,7 2 6 15,2 1-17-15,15 0-21 0,8 1-10 16,5-3 0-16,11 4 1 15,3-2-3-15,3 2 3 16,-1-3-3-16,0 2-8 16,-7-3-30-16,-5-1-5 15,-9-4 28-15,-6 1 13 0,-5-1 4 16,-9-1 2-16,-2 1 14 16,-2 3 25-16,-1 2-20 15,0 2-11-15,0 2 2 16,0 3-8-16,0 8-6 15,0 3 2-15,0 3 1 16,1 3-4-16,3-3 4 16,-3 3 0-16,5 1-1 0,-1-7 1 15,-2-1-1-15,4-4-2 16,3-4-38-16,-1-5-148 16</inkml:trace>
  <inkml:trace contextRef="#ctx0" brushRef="#br0" timeOffset="384825.0711">14753 11012 605 0,'0'-1'3'16,"2"1"-10"-16,12 0-141 16,4 0-157-16</inkml:trace>
  <inkml:trace contextRef="#ctx0" brushRef="#br0" timeOffset="385168.7874">14905 11206 528 0,'-1'12'25'16,"1"-2"52"-16,0 0-18 0,5 1-4 15,3-1-17-15,0-1-28 16,1-3-6-16,-1-1 0 15,-1-3 5-15,0-2 9 16,1 0-3-16,-1-5-5 16,4-4 0-16,1-4-7 15,3-6 3-15,1 0 3 0,3 1-2 16,1 0-6-16,0 3-1 16,-1 3 1-16,-3 5-1 15,-2 7-2-15,-3 0 1 16,-3 10 0-16,-1 4-1 15,-2 5-1-15,1 1 3 0,0 0 1 16,2 0-1-16,1-1 0 16,6-3 0-16,3-2-3 15,5-4-75-15,4-6-157 16</inkml:trace>
  <inkml:trace contextRef="#ctx0" brushRef="#br0" timeOffset="385371.9081">15597 11151 573 0,'0'-4'23'0,"0"4"61"0,-1 0-32 15,-1 9-19-15,-1 5-10 16,0 0-3 0,1 6 2-16,2-4-5 0,0-2-9 15,0 1-5-15,0-5-2 16,0-1-23-16,2-8-113 15,1-1-340-15</inkml:trace>
  <inkml:trace contextRef="#ctx0" brushRef="#br0" timeOffset="385528.1341">15559 10920 749 0,'-4'-8'54'0,"4"5"-20"15,0 3-33-15,7 0-1 16,6 0-19-16,2 1-137 0,0 2-479 16</inkml:trace>
  <inkml:trace contextRef="#ctx0" brushRef="#br0" timeOffset="386184.3866">15849 10986 675 0,'0'-18'70'16,"0"5"12"-16,0 0-36 16,6 7-17-16,-3 3-7 15,3 3-6-15,-3 7-10 0,0 12-4 16,-2 9 0-16,1 8-2 15,-2 5 3-15,0 4-2 16,2 0-1-16,0-5 1 16,3-5-10-16,3-5-33 15,-1-9-9-15,2-10-18 0,0-8-48 16,-2-3-102-16</inkml:trace>
  <inkml:trace contextRef="#ctx0" brushRef="#br0" timeOffset="386512.4885">15848 11150 492 0,'-4'1'153'0,"3"-1"-70"16,1-3-5-16,8-2-45 16,7-2-8-16,4-2-12 15,5 2-9-15,6-1-4 16,4 2-1-16,3 2-3 0,1-1-52 15,3 3-53-15,-3 1-50 16,2-2-224-16</inkml:trace>
  <inkml:trace contextRef="#ctx0" brushRef="#br0" timeOffset="386887.4284">16287 11072 630 0,'-21'-4'63'0,"1"2"7"15,7-1-31-15,2 3-23 16,6 0-13-16,5 0 1 16,0 0-8-16,12 0 4 0,7 1 2 15,4 1 0-15,1-2-2 16,4 0 0-16,-1 0 0 16,-1-3 1-16,-4-4-1 15,-5-1 0-15,-4-1 1 16,-6 0-1-16,-7 1 1 0,-1-1 2 15,-12 4-2-15,-9 3-1 16,-7 2 0-16,-2 0-1 16,-3 14 2-16,-2 5-1 15,7 6 0-15,4 3 1 16,10 4-2-16,9 2 1 16,6-5-1-16,16-3 1 0,14-7 0 15,12-7 11-15,10-7-1 16,6-5-7-16,5 0 1 15,7-14-7-15,-4-5-50 16,-4-3-149-16</inkml:trace>
  <inkml:trace contextRef="#ctx0" brushRef="#br0" timeOffset="419826.7774">7746 12354 347 0,'0'0'305'0,"0"0"-259"16,0 0 24-16,-2 0-12 16,2 1-19-16,-2 2-20 0,1 4-4 15,1 2 2-15,0 6-4 16,0 5 2-16,0 7-2 15,3 6-5-15,-1 6 0 16,-1 2-3-16,1 0-4 16,-2 1 0-16,0-7 0 15,0-4 0-15,0-9-12 0,0-9-12 16,1-6-21-16,3-7-28 16,-2-6-78-16,4-12-74 15</inkml:trace>
  <inkml:trace contextRef="#ctx0" brushRef="#br0" timeOffset="420045.5346">7754 12322 619 0,'-13'-10'43'16,"-1"5"28"-16,5 3-5 0,0-1-18 16,7 3-23-16,2 0-6 15,0 0-10-15,12-2-10 16,7 1 4-16,7-2 1 15,3 2 0-15,4 0-2 16,2 1-1-16,-2 0-1 16,-4 5-7-16,-7 6-30 0,-4 1-37 15,-9 0-58-15,-6 2-122 16</inkml:trace>
  <inkml:trace contextRef="#ctx0" brushRef="#br0" timeOffset="420218.3886">7808 12489 397 0,'-20'14'197'0,"6"-5"-124"16,5-3 4-16,8-2-32 16,1-4-21-16,10 0-21 15,11-2 1 1,4-5 1-16,7-1-4 0,1 1 0 16,-1-1-2-16,-2 6-60 0,-6 0-88 15,-10 2-205-15</inkml:trace>
  <inkml:trace contextRef="#ctx0" brushRef="#br0" timeOffset="420390.246">7784 12763 682 0,'-9'15'77'0,"7"-6"-28"16,2-4-14-16,13-4-23 15,8-1 10-15,9-3 1 0,5-7-8 16,7-3-10-16,3 0-1 15,1-4-46-15,-2-2-131 16,-4-3-466-16</inkml:trace>
  <inkml:trace contextRef="#ctx0" brushRef="#br0" timeOffset="421422.8032">8374 12251 508 0,'0'-19'60'0,"0"3"47"16,0 3-26-16,0 4-15 0,0 1-22 16,0 8-9-16,0 0-2 15,0 14-20-15,0 11-11 16,-2 10 6-16,1 11 1 15,0 11-1-15,-1 8-3 16,2 5-4-16,0 0 1 0,6-2-2 16,6-5-14-16,8-10-23 15,5-10-18-15,5-14-51 16,2-15-121-16</inkml:trace>
  <inkml:trace contextRef="#ctx0" brushRef="#br0" timeOffset="421907.1135">8773 12356 771 0,'-9'0'50'0,"-1"0"-5"0,-1 12-29 16,4 5-7-16,0 4-5 15,1 6-2-15,4 4-1 16,2-1-1-16,0 3 1 15,7-6-2-15,5-1 0 0,0-9-1 16,1-3 1-16,1-9-1 16,-2-5 1-16,-1 0 1 15,-2-10 0-15,-2-7 5 16,0-2-2-16,-1 0 0 16,-1 3-2-16,0-1 1 15,-1 8 0-15,0 4-1 16,0 5-2-16,1 0-2 0,2 10-1 15,0 6 4-15,1 3 1 16,3 4-1-16,-3-1-3 16,2-2-7-16,1-4 5 15,-2-4 3-15,3-6 2 16,-2-6-2-16,3-2 0 0,0-9 3 16,-1-6 0-16,1-7 1 15,0-2 1-15,-6-6 4 16,1-1 3-16,-6-4-2 15,-2 3-6-15,0 1 2 0,-6 4-4 16,-1 5 0-16,-1 5-1 16,3 4-15-16,-1 5-28 15,4 1-126-15,2 0-463 16</inkml:trace>
  <inkml:trace contextRef="#ctx0" brushRef="#br0" timeOffset="422125.8311">9117 12168 739 0,'0'-5'76'0,"0"-2"0"0,1 7-35 15,7 1-18-15,3 11-9 16,2 8 2-16,4 9 0 16,1 12-7-16,-2 10-4 15,-1 11-4-15,-4 6 2 16,-4 6-3-16,-3 0-23 15,-4-3-23-15,0-7-69 0,-10-16-321 16</inkml:trace>
  <inkml:trace contextRef="#ctx0" brushRef="#br0" timeOffset="422550.0076">9858 12344 740 0,'-5'4'50'0,"3"-4"5"15,2 0-39-15,5 0-15 16,9 0 1-16,6-7-1 0,5-2-1 16,6 1 0-16,6 2-1 15,2-1-42-15,-3 4-26 16,-2 2-21-16,-8 1-83 16</inkml:trace>
  <inkml:trace contextRef="#ctx0" brushRef="#br0" timeOffset="422706.2311">9912 12481 587 0,'-19'17'139'16,"12"-9"-69"-16,7-5-30 0,20-3-34 15,15-3 4-15,14-9-4 16,8-1-2-16,11-2-2 16,3-4-43-16,2 2-157 15</inkml:trace>
  <inkml:trace contextRef="#ctx0" brushRef="#br0" timeOffset="423081.226">11298 11896 526 0,'-3'-5'270'15,"0"1"-201"-15,0 3-25 16,3 1-16-16,0 1-2 0,0 11-20 15,3 5 5-15,1 6 4 16,0 8-5-16,-1 2-7 16,-1 8-1-16,0-1 0 15,-2 0-3-15,2 1 2 16,1-5-17-16,0-3-8 16,4-6-7-16,-1-5-17 0,0-11-33 15,2-9-176-15</inkml:trace>
  <inkml:trace contextRef="#ctx0" brushRef="#br0" timeOffset="423299.9526">11080 12365 814 0,'0'1'50'16,"17"-1"-26"-16,9-6-9 15,10-6-1-15,6-2-10 16,4-2-3-16,2 1 1 16,-1 3-2-16,0 4-3 15,-5 6-30-15,-5 2-25 16,-9 5-49-16,-6 6-101 16</inkml:trace>
  <inkml:trace contextRef="#ctx0" brushRef="#br0" timeOffset="423643.6776">11325 12578 755 0,'-5'2'77'0,"5"-2"-17"16,3-2-46-16,10-10-3 16,5 0 5-16,1 0-13 15,2 2-2-15,0 0 0 0,-5 6-3 16,-1 3 2-16,-2 1 0 15,-6 7 0-15,-2 5 0 16,-5 8 3-16,-2 6 0 16,-10 4-1-16,-9 4-1 15,0 6 1-15,-5-2-1 16,3-1 2-16,3-5-4 0,6-7 18 16,7-7 2-16,7-5-11 15,11-7-7-15,15-6-2 16,14-3 7-16,9-11 0 15,14-5-5-15,9-2 0 0,11-1-18 16,5 0-7-16,2 0-84 16,6-3-308-16</inkml:trace>
  <inkml:trace contextRef="#ctx0" brushRef="#br0" timeOffset="424409.2537">12667 12121 469 0,'5'-2'93'0,"-1"-8"-7"0,-2-1-18 16,-1-3-4-16,-1 0-21 15,-6 0-17-15,-5-1-4 16,-9 1-5-16,-5 4-3 15,-3 3-9-15,-6 5-5 0,-1 2 0 16,-3 0-1-16,3 10 1 16,-5 4 4-16,6 4-9 15,7 2 1-15,4 2 6 16,10-1-3-16,9 1 1 16,4-1-2-16,15-1 0 0,9-2 1 15,6 0 0-15,6-2 1 16,6-2 3-16,0-1 3 15,-3 1 1-15,-2-2-2 16,-6 1-3-16,-7 1-2 16,-13 5 1-16,-9 2-2 15,-6 5 3-15,-16 4-1 0,-9-1 1 16,-5 3-1-16,-4-3 1 16,6-1-2-16,4-6 2 15,8-5-1-15,9-3-1 16,11-6 5-16,8-5-6 0,22-3 2 15,9-4 2-15,15-8-2 16,12-2 2-16,7-1-1 16,8 2-5-16,3-2-71 15,-2 0-212-15</inkml:trace>
  <inkml:trace contextRef="#ctx0" brushRef="#br0" timeOffset="425940.4404">13453 11805 609 0,'-2'-13'30'0,"2"-1"44"16,0 5-15-16,0 0-15 16,0 4-13-16,0 5-5 0,0 0-6 15,0 14-16-15,0 9-3 16,-5 11 1-16,-3 12 4 15,1 12 6-15,-3 10 0 16,-1 14 0-16,5 3-8 16,0 1 0-16,6-3-5 0,0-7 2 15,13-10-1-15,10-15-15 16,11-13-11-16,6-13-4 16,8-11-40-16,6-14-122 15</inkml:trace>
  <inkml:trace contextRef="#ctx0" brushRef="#br0" timeOffset="427273.4914">13875 12008 645 0,'0'-15'50'0,"0"-2"20"15,0 2-28-15,4 4-11 16,1 3-17-16,-1 6-6 16,-1 2-2-16,-3 15-8 0,0 6 2 15,0 8 1-15,0 5 0 16,-3 4-1-16,-1-2 1 16,2 0 0-16,2-6-3 15,0-6 0-15,4-7 3 16,5-7-3-16,4-8 3 15,3-2-2-15,4-8 0 0,1-8 4 16,0-1-2-16,1-5-1 16,-3-1 1-16,-1 3-1 15,-7 4 0-15,0 3 1 16,-6 4 1-16,-3 4-1 16,-2 5 0-16,0 0-3 15,0 6-1-15,0 3 4 0,0 4-2 16,0 0 2-16,0-2-3 15,8 0 2-15,3-5-3 16,-1-2 1-16,5-4 1 16,1 0 1-16,1-6-2 0,-1-4 4 15,3-4-2-15,-5-1 0 16,2-2 3-16,-4-3 2 16,-5-1 0-16,-4 0 0 15,-3-5-1-15,-1 2 0 16,-8 1-3-16,-3 3-1 0,0 4 0 15,-1 4 1-15,4 7-3 16,2 5-32-16,3 0-73 16,2 10-102-16</inkml:trace>
  <inkml:trace contextRef="#ctx0" brushRef="#br0" timeOffset="427679.7276">14293 12230 672 0,'-2'-7'28'0,"-1"2"40"15,1 3-34-15,-1 2-24 0,-1 0-10 16,-1 4-3-16,-1 7 5 15,0 4-5-15,1 5 3 16,3 2 2-16,0 2-4 16,2 0 2-16,0 2 1 15,9-6-4-15,4-4 2 16,0-4-3-16,5-5 0 0,1-4 2 16,0-3 1-16,-1-5 1 15,1-8 1-15,1-4 0 16,-5-5 2-16,-4-5 8 15,-4-1 12-15,-7-2-2 16,0-1-6-16,-8 2-6 0,-10 5-4 16,-3 2-4-16,-1 7-2 15,0 4-1-15,0 5-42 16,5-1-58-16,6 0-127 16</inkml:trace>
  <inkml:trace contextRef="#ctx0" brushRef="#br0" timeOffset="427945.3299">14651 12094 612 0,'-5'5'41'16,"5"-3"-9"-16,6-2-20 15,10 0-6-15,6-2 6 16,6-3 8-16,2-4-7 0,0 1-10 16,2 0-2-16,-4-1 0 15,-3 3-1-15,-5 0-20 16,-3 0-64-16,-8 0-62 16,-5-3-224-16</inkml:trace>
  <inkml:trace contextRef="#ctx0" brushRef="#br0" timeOffset="428117.1898">14817 11914 610 0,'0'0'157'15,"0"0"-96"-15,0 5-41 16,9 6 2-16,3 6 3 16,-1 4-13-16,-1 5-8 15,-1 5-2-15,0 0-1 16,-3 3-6-16,-2 0-35 15,-1-2-50-15,5-6-155 0</inkml:trace>
  <inkml:trace contextRef="#ctx0" brushRef="#br0" timeOffset="428680.8771">15252 11876 734 0,'0'0'44'15,"0"-2"3"-15,0 2-37 16,-2 0-7-16,-3 12-7 16,-1 3 3-16,-2 8 2 15,2 5-2-15,-3 3 2 0,5 1-2 16,2 1 1-16,2-6 0 15,0-3-1-15,11-4-2 16,-1-8-7-16,4-8-1 16,-1-4 7-16,3-1 3 15,-3-9 3-15,1-5 1 0,-2-4 0 16,-1-2 12-16,-1 0 4 16,-4 0 3-16,-1 4-9 15,-2 2-2-15,0 4-6 16,-3 8-3-16,0 3 0 15,0 0-7-15,1 9-3 0,3 3 9 16,3 4-1-16,1 0 0 16,3 0 0-16,2-4-2 15,3-1 2-15,1-3-2 16,0-5 3-16,0-3-1 16,-2 0-2-16,1-6 3 15,-2-4 1-15,-3-5 0 0,-1-4 3 16,-5-2 9-16,-4-3 1 15,-1 0-3-15,0-2-8 16,-1 5 0-16,-4 2-2 16,-1 6-2-16,0 4-1 15,5 8-6-15,1 1-47 0,0 4-54 16,0 7-86-16,7 4-384 16</inkml:trace>
  <inkml:trace contextRef="#ctx0" brushRef="#br0" timeOffset="428868.3775">15568 12191 657 0,'-4'15'73'0,"2"-5"-8"16,2 2-10-16,0 0-24 16,6 2-6-16,-1 1-19 0,1 0-5 15,5 1 0-15,-2 3-1 16,0-3-21-16,1-1-80 15,0-7-250-15</inkml:trace>
  <inkml:trace contextRef="#ctx0" brushRef="#br0" timeOffset="429354.9911">15917 11875 726 0,'-8'-7'33'15,"6"-3"33"-15,2 4-24 16,8-2-31-16,5 4-7 16,4 2-2-16,-1 2 1 0,0 1 1 15,-3 10-3-15,-6 4 0 16,-4 6 0-16,-3 3 0 15,-1 2 0-15,-10 1-1 16,-4 0 1-16,-3-3 0 16,2-2-1-16,1-8 0 0,6-2 1 31,0-6 0-31,5-5-2 0,4-1 4 0,0-11 0 16,11-5-3-16,0-9 2 15,6-8 2-15,2-3 5 0,-1-2 0 16,0 0-1-16,-2 4 2 15,-5 5-5-15,-3 6 2 16,-4 11-2-16,-1 4-1 16,-3 8 2-16,0 2-5 15,0 10-1-15,0 5-1 0,0 6 1 16,0 4 0-16,0 1-16 16,3 3-20-16,2-1-2 15,3-1-29-15,0-4-85 16,0-5-251-16</inkml:trace>
  <inkml:trace contextRef="#ctx0" brushRef="#br0" timeOffset="429745.5914">16137 12068 196 0,'-1'0'437'15,"1"1"-373"-15,0 0-1 16,1 4-43-16,5 5 9 15,2 2-16-15,-3 4-10 16,-1 2-1-16,-1 0-2 16,-3 2 2-16,0-3-2 15,0-3 1-15,0-3 1 0,0-4-1 16,0-7-1-16,0 0 5 16,0-3 28-16,0-8-13 15,1-7-6-15,9-4-1 16,3-5 3-16,2 0-5 15,0 1-2-15,3-2 4 16,-2 8-7-16,1 4 7 0,-3 9-4 16,-1 4-7-16,0 3 6 15,-2 4-4-15,2 9-3 16,-4 5 1-16,0 2-2 16,0 1 0-16,-3 4 0 0,3-2 0 15,-2 1-3-15,2-2-32 16,2-4-15-16,1-10-44 15,2-3-202-15</inkml:trace>
  <inkml:trace contextRef="#ctx0" brushRef="#br0" timeOffset="430073.6978">16395 11684 796 0,'18'0'26'0,"6"0"17"16,3 0 5-16,7 6-18 15,-3 6-6-15,0 10-5 16,-5 8-1-16,-1 6-6 15,-3 10-5-15,-4 10-7 16,-5 10 0-16,-3 8 0 0,-2 3 0 16,-6 3 0-16,-2-5 0 15,0-5 0-15,-4-7 0 16,-7-13-7-16,-3-9-55 16,-8-15-109-16</inkml:trace>
  <inkml:trace contextRef="#ctx0" brushRef="#br0" timeOffset="430734.1451">13764 11805 615 0,'7'-9'32'0,"1"-3"33"15,2 2-4-15,-1 2-19 16,-4 2-15-16,-2 6-9 0,-3 1 4 16,-4 16-11-16,-9 9-6 15,-6 13 2-15,-5 16 4 16,-8 15-3-16,1 12-2 16,4 6-2-16,3 5-3 15,9-5 0-15,12-5 0 16,6-11-1-16,23-13-2 0,16-14-18 15,17-12-58-15,17-18-170 16</inkml:trace>
  <inkml:trace contextRef="#ctx0" brushRef="#br0" timeOffset="431343.3237">16806 11991 567 0,'0'3'213'0,"0"-3"-163"16,8 0-25-16,8-1-19 15,11-4-1-15,6-4-4 16,6 4-2-16,7-3 1 16,4 0-68-16,4-2-72 15,0 1-108-15</inkml:trace>
  <inkml:trace contextRef="#ctx0" brushRef="#br0" timeOffset="431827.6636">17400 11778 703 0,'-10'-6'57'16,"1"-1"6"-16,4 2-41 15,4 1-11-15,1 4-7 16,0 0-5-16,0 4-5 0,1 4 5 16,8 2 0-16,2 0 0 15,4 0 0-15,4 1-1 16,2-5 2-16,1 0-1 16,1-3 2-16,-1-3-1 15,-2 0 0-15,-1-2 2 16,-6-4-2-16,-4-3 1 0,-3-4 3 15,-5-1 0-15,-1-1-1 16,-5 0-1-16,-6-1 1 16,0 0 2-16,1 6 0 15,0 3-1-15,6 6 1 16,3 1-2-16,1 11-6 0,5 5 1 16,9 11 2-16,2 4-1 15,-1 6 2-15,1 6 0 16,-3 3-3-16,-5 0 4 15,-3-4-1-15,-3 0 6 16,-2-8 7-16,-1-5-7 0,-8-9-6 16,0-6 3-16,-6-7-2 15,0-7 0-15,-2 0-20 16,-3-11-41-16,2-3-62 16,0-2-42-16,3-2-162 15</inkml:trace>
  <inkml:trace contextRef="#ctx0" brushRef="#br0" timeOffset="432407.2057">17651 12134 507 0,'-1'0'39'15,"1"0"11"-15,0 0-19 0,4 0-4 16,2 0 15-16,1 0 6 16,3-2 6-16,0 1-14 15,2-4-16-15,0 3-11 16,0-1-5-16,3 1-2 16,-4-1 1-16,-1 1-3 0,0 2-4 15,0-1 1 1,0-1-1-16,-3 2 0 0,2 0 1 15,-4-2-1-15,1 2 2 16,-2-2 13-16,1 2 4 16,-5 0-8-16,4 0-5 31,-4 0-6-31,0 6 0 0,0 5 0 16,-4 3 2-16,-2 3-2 15,0 2 0-15,-1 1 0 16,0-3 0-16,2-1 2 15,0-4-3-15,2-3 2 16,2-3-1-16,1-5 0 0,0-1 1 16,0-4 4-16,7-7-4 15,4-5-2-15,4-4 2 16,7-5 0-16,2-4 0 16,4 1 1-16,4 3 14 0,-3 3-2 15,-3 7-11-15,-3 8-2 16,-5 7 2-16,-5 3-3 15,-2 15-2-15,-5 5-1 16,-4 6 3-16,-2 5-1 16,0 2-9-16,0 0-4 0,0-1-15 15,1-8-63-15,7-9-282 16</inkml:trace>
  <inkml:trace contextRef="#ctx0" brushRef="#br0" timeOffset="432938.3977">18043 11515 800 0,'-5'-5'29'15,"3"-3"22"-15,2 5-14 16,17 3-32-16,10 0 2 0,11 7-3 16,9 10 1-16,10 11-2 15,3 13 0-15,5 9-1 16,-4 13 0-16,-6 10 2 15,-13 14 4-15,-18 9 2 16,-16 8-1-16,-9-1-3 16,-23-5-4-16,-7-10-1 0,-7-14 1 15,-4-16-4-15,0-19-7 16,2-18-26-16,5-18-67 16,2-12-328-16</inkml:trace>
  <inkml:trace contextRef="#ctx0" brushRef="#br0" timeOffset="433426.3148">18289 11109 786 0,'0'2'41'15,"13"-2"-30"-15,5 0-2 16,6-4 5-16,5 3 1 16,-1 0-7-16,-4 1-6 0,-3 0 3 15,-6 2-5-15,-5 9 1 16,-5 2-2-16,-5 3 1 16,0 2 1-16,-4-3 1 15,0 1-1-15,2-2 2 0,0-4 5 16,2-4 4-16,0 2 1 15,12-4-5-15,3-1-1 16,11-3 6-16,9 0 2 16,11 0-7-16,7 0-5 15,6 0-3-15,1 0 0 16,2 0-27-16,-7 1-68 0,-7 1-259 16</inkml:trace>
  <inkml:trace contextRef="#ctx0" brushRef="#br0" timeOffset="434394.945">12219 13005 710 0,'-4'0'40'0,"2"-3"9"16,2-2-5-16,0 0-13 15,4 1-8-15,4 2-11 16,3 2-6-16,-1 5-4 15,2 5-2-15,1 6 0 16,-2 3 1-16,-5 3 0 16,-1 4 0-16,-4-3-1 0,0 0 2 15,-1-5 0-15,0-2-1 16,0-8 7-16,0-4 2 16,0-4-4-16,0-2-3 15,2-12 5-15,1-4-2 16,3-6-2-16,0-3-1 15,1-2 1-15,1 1 1 0,4 1-3 16,0 4 1-16,3 6-4 16,3 4 0-16,0 7 2 15,1 6-1-15,1 0-3 16,0 13 3-16,-3 4-1 0,-2 9 0 16,0 4 3-16,-5 2-1 15,-3-2 0-15,2 0 1 16,-5-5-2-16,4-6 0 15,-3-5-5-15,0-10-29 16,3-4-25-16,-2-4-71 0,3-11-106 16</inkml:trace>
  <inkml:trace contextRef="#ctx0" brushRef="#br0" timeOffset="434613.679">12703 12900 574 0,'-8'6'234'0,"1"-4"-187"15,3-2-10-15,4 0-16 16,4-5-4-16,9-4-13 0,1-3-2 16,4 0 0-16,1-1-2 15,0 2-30-15,-1 5-25 16,0 2-11-16,-4 4-42 15,-5 5-35-15,-7 7-167 16</inkml:trace>
  <inkml:trace contextRef="#ctx0" brushRef="#br0" timeOffset="434769.9193">12744 13040 660 0,'0'4'73'15,"5"-4"-60"-15,10 0-3 0,5-10 9 16,6-3 1-16,5-3-17 15,1-3-1-15,0 2-109 16,-2-3-408-16</inkml:trace>
  <inkml:trace contextRef="#ctx0" brushRef="#br0" timeOffset="435926.2132">13062 12745 632 0,'0'-3'69'16,"0"-1"15"-16,0 2-14 15,0-1-18-15,0 2-11 0,0 1-10 16,0 0-9-16,0 1-11 15,0 10-9-15,0 7-1 16,0 7 2-16,0 6 0 16,-2 4-3-16,-1 2 2 15,1-1-2-15,-1 0-22 0,1-10-40 16,-3-7-69-16,4-10-284 16</inkml:trace>
  <inkml:trace contextRef="#ctx0" brushRef="#br0" timeOffset="436941.1217">12453 11713 541 0,'1'-10'53'0,"1"1"34"0,-2 1-26 16,2 2 3-16,-2 2-21 15,0 1-13-15,0 3-4 16,0 0-12-16,0 9-13 16,0 9 0-16,-4 3-1 0,0 6 0 15,-2 1 0-15,-2 0-1 16,-1 0 1-16,-1-4 0 15,0-3-1-15,0-5-4 16,1-3-1-16,2-7 5 16,4-3 2-16,3-3 0 0,0-9-2 15,3-7 0-15,6-5 1 16,4-4 1-16,-1-2-2 16,0-4 3-16,-1 4-2 15,0 2 2-15,-4 1 0 16,-1 4 2-16,-2 8 1 15,1 4-1-15,-3 5-3 16,2 3-3-16,-1 1-4 0,3 11 5 16,0 2 1-16,0 5 1 15,1 3 0-15,1-1-2 16,2 3 0-16,1-2 1 16,2-3 0-16,0-2 2 0,2-5-3 15,0-7 1-15,0-4 0 16,1-1-2-16,-1-8 5 15,-2-6 2-15,1-5 9 16,-4-6 5-16,-1-5 2 16,-7-3-6-16,1 0-5 15,-3-1-6-15,-3 2-4 0,-5 4 1 16,-1 4-2-16,-1 7-3 16,-1-2-37-16,7-3-89 15</inkml:trace>
  <inkml:trace contextRef="#ctx0" brushRef="#br0" timeOffset="445406.0807">19446 11746 381 0,'0'-1'38'0,"0"-2"13"0,0 2-2 15,0 1 0-15,0-1-6 16,0 1-7-16,0 0-13 16,0 0-7-16,0 0-6 15,2 2-5 1,-2 6-4-16,3-2 9 16,-3 6 0-16,5 0-1 15,0 4-2-15,-1 0 0 16,2 3 4-16,-1 1 3 15,0 0-5-15,1 0 0 0,-3 0-3 16,3-1-1-16,0-1 2 16,-1-5 6-16,0 0 5 15,5-9 1-15,1-4-3 16,9-7 3-16,13-12 5 16,12-14 2-16,19-12-10 0,20-14 1 15,23-11-9-15,15-8-3 16,14-2 0-16,7 3-2 15,-1 6-1-15,-8 14-2 16,-20 11 0-16,-18 15 1 16,-23 15-1-16,-22 9-13 15,-20 6-60-15,-23-1-173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4:06:32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2044 5349 402 0,'0'-5'27'15,"1"0"13"-15,1 2 14 16,0-1-6-16,-1 1-12 0,2 0 0 15,-3 2-10-15,2 0-2 16,-2 1-3-16,0 0 3 16,0 0-6-16,0 0-7 15,0 0-2-15,0 0-5 16,1 0-1-16,0 5-5 0,2 4 4 16,-1 2 1-16,1 5 3 15,1 1 3-15,-2 5 2 16,0 3 8-16,-1 4-7 15,1 1 0-15,-2 0 0 16,0 2-3-16,0-3-5 16,-5-2-1-16,2-3-2 15,-1-4 2-15,-1-2-2 0,1-1 2 16,-1-4-10-16,1-3-25 16,2-5-36-16,-1-4-50 15,0-1-20-15,2-6-161 16</inkml:trace>
  <inkml:trace contextRef="#ctx0" brushRef="#br0" timeOffset="343.7154">2003 5352 194 0,'-4'-3'192'16,"3"2"-123"-16,1-3 4 15,0 2-28-15,4-2-8 0,7 2-20 16,3-2-8-16,5-1 13 15,6 2-8-15,1-1-6 16,3 2-4-16,-1 2-3 16,-3 0-1-16,-3 0-2 15,-4 2-42-15,-7 4-58 16,-6 1-137-16</inkml:trace>
  <inkml:trace contextRef="#ctx0" brushRef="#br0" timeOffset="546.8768">2059 5542 151 0,'-4'5'320'16,"4"-5"-303"-16,0 0 40 16,6 0-18-16,7-2 21 15,5-4-27-15,3 1-21 0,1-2-4 16,1 2-2-16,-4 1-4 15,0 4-1-15,-7 0-3 16,-2 4-46-16,-9 4-125 16</inkml:trace>
  <inkml:trace contextRef="#ctx0" brushRef="#br0" timeOffset="734.3258">2055 5716 570 0,'-8'2'45'15,"5"0"10"-15,3-1 6 16,2-1-29-16,12 0-12 0,5 0-8 16,5-1 0-16,6-3-9 15,1 2-2-15,2 0 0 16,-3-1-28-16,-3-2-98 16,-5 2-163-16</inkml:trace>
  <inkml:trace contextRef="#ctx0" brushRef="#br0" timeOffset="1078.0396">2352 5293 518 0,'0'-12'14'0,"0"1"58"16,0 1 9-16,0 5-18 15,0 3-13-15,0 2-23 16,0 4-19-16,0 9-8 16,0 7 5-16,1 5 8 0,5 12-6 15,-2 6-3-15,0 6-3 16,-3 3 1-16,2 2-1 15,-2-4 1-15,3-4-2 16,0-6 1-16,5-10-6 16,1-6-27-16,4-7-26 15,1-7-66-15,-1-7-180 16</inkml:trace>
  <inkml:trace contextRef="#ctx0" brushRef="#br0" timeOffset="1640.5039">2573 5444 731 0,'-1'0'9'0,"-2"0"-11"16,2 2 9-16,1 9-4 0,0 6 21 15,0 3-8-15,0 4-7 16,1 3-1-16,3-4-4 15,0 0-3-15,0-4 1 16,-1-4 0-16,1-4-1 16,0-6 1-16,1-3-2 0,0-2 2 15,1 0 4-15,0-6-2 16,-1-5-1-16,0-1-1 16,-1 0-1-16,-3 0 0 15,0 4 1-15,1 1-3 16,-2 2 2-16,0 5-1 15,0 0-1-15,0 0-1 0,2 5-1 16,0 3 1-16,3 3 3 16,0 2-1-16,1 2 0 15,4 1 0-15,-1-1 0 16,2-1-1-16,1-1 2 16,1-4 0-16,-2-4-1 0,2-5-1 15,-3 0 4-15,0-5 1 16,-3-7-1-16,0-7-1 15,-3-2 2-15,-2-6-3 16,0-3 0-16,-2 0 3 16,0 2-4-16,0 0 7 0,-2 8 10 15,-1 6 7-15,0 4-21 16,-1 2-9-16,3 6 3 16,-3 2 1-16,3 0-22 15,1 0-48-15,0 2-41 16,0-2-107-16</inkml:trace>
  <inkml:trace contextRef="#ctx0" brushRef="#br0" timeOffset="1890.5187">2785 5357 514 0,'0'-13'50'0,"0"2"75"0,0 4-1 15,0 3-58-15,0 2-26 16,2 2-23-16,6 0-17 15,6 4-4-15,2 8 7 16,4 4-1-16,3 6-2 0,1 8 1 16,-5 12-1-16,-3 5-1 15,-5 5 3-15,-5 1-1 16,-6-1 0-16,-1-1 1 16,-11-6-2-16,-4-3 0 15,-4-5-9-15,-4-3-22 0,-5-11-41 16,-1-9-221-16</inkml:trace>
  <inkml:trace contextRef="#ctx0" brushRef="#br0" timeOffset="2452.2497">3391 5470 651 0,'-3'0'48'0,"0"0"-27"16,3-3 44-16,11-2-44 15,3 0-15-15,6-2-4 16,5-2-1-16,1 2 0 16,5 4-2-16,-7 1-3 15,0 2-56-15,-10 0-54 16,-5 9-131-16</inkml:trace>
  <inkml:trace contextRef="#ctx0" brushRef="#br0" timeOffset="2624.1095">3454 5583 629 0,'-2'1'49'16,"2"-1"14"-16,11 0-1 16,7-4-7-16,7-4-16 15,4-1-24-15,4-3-7 16,1 3-3-16,-1 1-5 16,-2 0-7-16,-2 0-55 15,-5 0-177-15</inkml:trace>
  <inkml:trace contextRef="#ctx0" brushRef="#br0" timeOffset="3546.5408">4290 5206 550 0,'-3'-11'31'15,"2"2"63"-15,0 2-22 16,1 3-19-16,0 0-10 16,0 3-13-16,0 1-8 15,0 0-10-15,2 7-15 0,3 3 3 16,3 7 4-16,-2 2 3 16,0 3 3-16,-3 0-5 15,2-1-2-15,-1 1-2 16,-1-3 0-16,0-2-1 15,3-2 3-15,0-4-22 16,-1-2-28-16,0-4-77 0,-3-4-197 16</inkml:trace>
  <inkml:trace contextRef="#ctx0" brushRef="#br0" timeOffset="3765.2749">4161 5504 677 0,'-2'0'50'0,"2"0"19"16,7-3-15-16,11-5-21 15,8 1-8-15,3-3-4 0,5 1-11 16,0 0-5-16,1 2-3 16,-2 1-2-16,-3 3-16 15,-3 1-38-15,-4 2-77 16,-5 0-180-16</inkml:trace>
  <inkml:trace contextRef="#ctx0" brushRef="#br0" timeOffset="4171.4555">4314 5632 374 0,'-9'5'377'16,"4"-4"-347"-16,3-1 10 15,2 0-16-15,14-1-7 0,3-5-6 16,6 1-8-16,3-1-1 16,-2 1-1-16,-3 2 0 15,-6 3-1-15,-3 0 1 16,-8 6-2-16,-4 5-2 15,0 3 6-15,-8 3 1 0,-4 3 0 16,-3 4 0-16,3-4 1 16,-1 2-2-16,2-3 0 15,3-2-2-15,2-5 9 16,6-3 3-16,0-2-3 16,0-7-1-16,10 0-1 0,7-4 6 15,6-5-2-15,5-2-10 16,3-3-1-16,0 1-5 15,-1 4-29-15,-3-4-41 16,-4 0-149-16</inkml:trace>
  <inkml:trace contextRef="#ctx0" brushRef="#br0" timeOffset="5749.5041">5283 5235 436 0,'6'-7'36'16,"1"-2"32"-16,-2 0 11 15,1 1-11-15,-2-1 2 16,-2 0-20-16,0 2-23 15,-2 1-9-15,-2 2-5 0,-9 2-10 16,-5 2-3-16,-7 0-1 16,-4 5 0-16,-2 3 2 15,-2 2-1-15,0 1 0 16,7 2 1-16,3-1-1 16,6-1 0-16,7 1-1 0,3-2-2 15,5-1 2-15,1-1 1 16,12-1-1-16,2-2 2 15,7 0 1-15,3 0-1 16,2-3 1-16,-2 3-2 16,-3-1 0-16,-5 1 1 0,-3 3-1 15,-8 1-1-15,-4 3-1 16,-2 0-2-16,-5 4 4 16,-6 0 1-16,-5 1 0 15,1 1 1-15,-3 0-2 16,2 0 0-16,1-4 1 0,4 0-1 15,2-4 0-15,3 0 1 16,6-3-2-16,6-5-1 16,12-2 5-16,9 0 0 15,9-2 2-15,7-6-2 16,5-2-3-16,3-1 0 16,-2 3-1-16,-5-1-33 0,-7 2-59 15,-9 2-128-15</inkml:trace>
  <inkml:trace contextRef="#ctx0" brushRef="#br0" timeOffset="8646.3145">5970 5174 443 0,'0'-7'36'16,"0"2"56"-16,0-1-12 15,0 1-17-15,0 2-14 16,0 1-22-16,0 2-11 0,0 0-3 16,0 0-5-16,0 8-12 15,0 5 0-15,3 6 2 16,0 5 3-16,0 2 1 16,1 2 3-16,0-2-5 15,0-1 1-15,1-6-2 0,0-4 4 16,3-4-4-16,-5-5 2 15,4-1 0-15,-2-5 0 16,2 0 2-16,0-5 1 16,0-5 2-16,2-2-3 15,-2-3-2-15,1 0 0 0,-2 2 0 16,-1 0-1-16,-3 6 0 16,0 3 2-16,-1 1-4 15,-1 3 0-15,2 0-2 16,-2 1-2-16,0 7 5 15,3 2 1-15,0 3-1 0,3-1 2 16,0 3-2-16,2 0 1 16,2-2 0-16,3-1 0 15,2-3-1-15,2-4 2 16,-1 0-3-16,2-5 3 16,0 0-1-16,-2-6 1 15,-2-4 2-15,0-1-2 16,-6-5 2-16,0 0 2 0,-2-3-2 15,-6-5 5-15,0 0 6 16,0-5-3-16,-4 4-1 16,-5-3 6-16,2 6-5 15,-2 4-5-15,1 3-1 0,3 6-6 16,1 3 3-16,0 2-4 16,4 4 3-16,0 0-5 15,0 0-25-15,4 6-40 16,2-4-119-16</inkml:trace>
  <inkml:trace contextRef="#ctx0" brushRef="#br0" timeOffset="9564.824">6303 5559 489 0,'7'-13'21'0,"-5"3"63"16,-2 2-24-16,0 4-33 15,0 3-9-15,0 1-6 0,-3 3-11 16,-3 7-9-16,3 2 7 16,0 4 1-16,0 2 0 15,3-2 0-15,0-2 1 16,3 0-1-16,3-2 2 15,5-4-2-15,-1-3 1 16,3-2 2-16,-2-3-2 0,1 0 0 16,-3-4 1-16,2-5 1 15,-3-5-1-15,-2-1 0 16,-1-2 0-16,-5-2 1 16,0 2 13-16,-7 0 3 15,-6 5-6-15,-8 2-5 0,1 6-4 16,0 3-3-16,1 1 0 15,2 0-1-15,6 1 0 16,6 3-1-16,5-1-7 16,5-3-84-16,10 0-77 15</inkml:trace>
  <inkml:trace contextRef="#ctx0" brushRef="#br0" timeOffset="14091.3219">6579 5298 438 0,'-3'0'73'0,"0"-2"17"0,1 0-20 15,2 1-21-15,-2-2-1 16,2 1-17-16,0 0-3 16,4 0-15-16,5 1-13 15,7 0-2-15,4 0 4 16,6-2-3-16,2 3 1 15,3-1 0-15,-2-1 0 0,1 1-3 16,-6-1-28-16,-3 2-32 16,-5-2-28-16,-9-1-65 15,-3 0-245-15</inkml:trace>
  <inkml:trace contextRef="#ctx0" brushRef="#br0" timeOffset="14341.3109">6692 5230 521 0,'-2'-8'38'0,"-2"-2"11"16,4 2 22-16,0 1-40 16,0 3 8-16,0 0-8 0,0 4-19 15,0 0-9-15,4 4-8 16,1 6 1-16,1 3 4 15,-2 5 4-15,-1 3-1 16,0 3 0-16,0 0-1 16,-2 2-1-16,3-1 0 15,-4-2 1-15,4-4-6 0,-4-1-53 16,2-7-44-16,-1-3-147 16</inkml:trace>
  <inkml:trace contextRef="#ctx0" brushRef="#br0" timeOffset="15371.7093">7176 5122 565 0,'-3'-6'22'15,"0"3"-4"-15,0-1 5 0,0 4-7 16,0 0-6-16,-1 11-13 16,2 3-3-16,0 6 2 15,1 4 4-15,-1 4 2 16,2-1-2-16,0-1 0 15,0-3-2-15,0-4 4 16,3-5 0-16,1-4-3 16,2-6 1-16,1-4 5 0,2 0 6 15,1-5 9-15,1-7-9 16,1-2-6-16,-1-1-2 0,-1 1-1 0,-3 0-2 16,0 4 1-16,-3 0-1 0,-2 6 1 15,-2 3 1-15,0 1-4 16,0 0-6-16,1 10-1 15,1-2 7-15,2 4 2 16,1 0 1-16,0 0-2 16,3 0 1-16,1-5 0 15,3-1 0-15,1-3 3 0,0-3-4 16,0 0 5-16,4-2-1 16,-1-7 0-16,-2-4 1 15,0-3 0-15,-4-3 5 16,-1-3 19-16,-3-1 0 15,-3-3-11-15,-3 2-7 0,0 1-1 16,-3 4 2-16,-4 3-2 16,1 6-7-16,2 4-1 15,-1 6-3-15,2 0-4 16,1 3-14-16,0 10-45 16,2 3 8-16,0-1-43 0,0 4-131 15</inkml:trace>
  <inkml:trace contextRef="#ctx0" brushRef="#br0" timeOffset="15621.6853">7490 5400 685 0,'1'0'37'0,"-1"1"-13"15,2 2-13-15,0 3-7 0,0 4-2 16,1 2 0-16,1 4 2 16,-1 4 0-16,0 4-2 15,-2-3 1-15,0 0-1 16,-1-3 1-16,2-2-3 16,1-6-51-16,0-8-78 0,7-2-254 15</inkml:trace>
  <inkml:trace contextRef="#ctx0" brushRef="#br0" timeOffset="16157.3968">7729 5084 548 0,'-4'0'82'0,"4"0"-84"16,0 0 6-16,8 0 0 15,4 0-12-15,3 6 3 16,3 3 4-16,0 1 1 16,0 3-1-16,-6 3 1 0,-1 0 0 15,-6 1-1-15,-1 0 1 16,-4 1 0-16,0-3 1 15,0-3 3-15,-4 0-1 16,0-6-2-16,1 0 2 0,0-4-2 16,1-2 3-16,2 0 10 15,0-6 15-15,0-5-14 16,0-3-7-16,0-1 1 16,5-3 0-16,0-3 1 15,0 1-1-15,0-3 0 16,-2 0-2-16,3 5 4 0,-4 3 2 15,-2 2 4-15,0 6 2 16,0 4-2-16,0 3-8 16,-1 0-9-16,-3 5-5 31,1 7 0-31,0 3 4 0,3 3 1 16,0 0-1-16,2 3 2 15,5 0-2-15,2 1 1 16,3 0 0-16,1-2-16 15,2-1-84-15,0-5-61 0,1-1-392 16</inkml:trace>
  <inkml:trace contextRef="#ctx0" brushRef="#br0" timeOffset="16563.6108">8039 5404 547 0,'0'0'50'0,"0"4"-34"0,0 0-17 16,3 2 6-16,0 3 9 15,-3-2 7-15,5 4-1 16,-1-1-4-16,-2-3-4 16,2-1-1-16,-2-2-3 15,-1-1-3-15,-1-1-1 16,0-2-1-16,2 0 10 0,-2-2 33 15,2-6-2-15,2-3-34 16,0-5-9-16,2-2 0 16,0 0-1-16,3 0 0 15,-2 3 1-15,2 2-1 0,-4 4-3 16,0 4 3-16,-1 2 3 16,2 3-3-16,-3 0-3 15,3 7-1-15,0 5 2 16,5 2 3-16,-4 7-1 15,1 1 1-15,-2 5 2 16,1 1-3-16,-4 1 1 0,0-2 2 16,-3-5-39-16,0-8-124 15</inkml:trace>
  <inkml:trace contextRef="#ctx0" brushRef="#br0" timeOffset="17237.1051">5835 5001 586 0,'0'-11'27'16,"-3"3"36"-16,-1 2-19 0,1 6 6 15,-2 0-25-15,-2 6-20 16,-1 11-9-16,-2 8 4 15,2 8 3-15,-1 17 2 16,0 7 3-16,3 10 2 0,3 4 0 16,3 1 5-16,3-2-11 15,8-8-4-15,9-8 0 16,6-9 2-16,6-9-3 16,8-10-58-16,2-9-151 15</inkml:trace>
  <inkml:trace contextRef="#ctx0" brushRef="#br0" timeOffset="17893.3091">8153 4934 549 0,'-3'2'4'0,"3"1"11"0,14 4-16 15,6 8 6-15,10 6 17 16,5 5 17-16,2 9-14 15,3 9-16-15,-3 12-1 16,-10 5 2-16,-5 5-1 16,-9 5-3-16,-4-2-1 15,-9-4-3-15,-4-6 3 0,-12-9-2 16,-1-7 0-16,-3-10 1 16,-3-7 0-16,2-8-4 15,5-8 2-15,2-8-24 16,6-4-67-16,5-10-243 15</inkml:trace>
  <inkml:trace contextRef="#ctx0" brushRef="#br0" timeOffset="18382.2584">8595 5226 615 0,'0'0'23'16,"7"0"6"-16,6-4-20 16,3 1 9-16,6-3-2 15,3 5-9-15,5-4-2 0,3 1-3 16,0 0 0-16,1 2-2 16,-3-1-2-16,-1 1-64 15,-8-4-227-15</inkml:trace>
  <inkml:trace contextRef="#ctx0" brushRef="#br0" timeOffset="18944.6738">9024 5071 706 0,'-9'-9'10'0,"4"2"-2"15,0 2 8-15,3 3 7 16,1-1 8-16,1 3-15 16,0 0-17-16,0 7-9 0,1 3 8 15,6 3-1-15,1-1 7 16,3 6-6-16,1-3 4 16,2-1-2-16,-1-4-1 15,0-3-2-15,2-2 1 16,-1-5 2-16,-4 0 1 0,1-5 1 15,-3-6 2-15,-1-2 0 16,-1-1 0-16,-5 0-1 16,-1-2 1-16,0 2 7 15,0 2 4-15,0 4-4 16,0 1-4-16,0 3-4 16,0 4 1-16,0 0-7 15,0 6-11-15,5 6 10 0,0 7 3 16,2 5 2-16,0 6-1 15,-3 9 0-15,-2 3 0 16,0 1-1-16,-2-2 1 16,0-1 1-16,0-6-2 0,-3-6 2 15,-2-6-1-15,-2-2-2 16,-4-7 2-16,0-2 1 16,-2-8 1-16,1-1 3 15,1-2-1-15,3-5 1 16,1-6 0-16,3-2 1 0,3-4-5 15,1 0 0-15,3 3-5 16,6 1-20-16,3 2-61 16,3 1-124-16</inkml:trace>
  <inkml:trace contextRef="#ctx0" brushRef="#br0" timeOffset="19333.2233">9284 5450 138 0,'-3'6'374'16,"3"0"-369"-16,0 0 27 15,0 5 30 1,0-2-16-16,0 3-25 0,4-1-9 16,0 0 7-16,-3-3 1 15,3 1-4-15,-2-3-10 16,0-1 0-16,-1-3-2 15,1 0 0-15,-2-2-1 0,2 0 5 16,2-3 5-16,2-6 12 16,2-5-17-16,2-3-7 15,3-3 1-15,-2 1-1 16,-1 3 0-16,3 0 4 16,-4 4 8-16,-1 4 3 0,-2 4-4 15,0 2-7-15,0 2-4 16,0 2-4-16,1 10-4 15,-2 4 3-15,-1 5 3 16,-1 6 3-16,-1 3-3 16,-2 2 1-16,0-2 0 15,-6-2-40-15,1-8-140 0</inkml:trace>
  <inkml:trace contextRef="#ctx0" brushRef="#br0" timeOffset="20241.6989">5684 4917 468 0,'0'-19'49'0,"0"4"9"16,0 2-4-16,0 5-1 15,0 2-2 1,0 3-3-16,-2 3-11 0,2 0-22 16,-3 11-16-16,0 11-6 0,0 10 7 15,-3 11 11-15,-1 14-2 16,-3 12 4-16,-2 12 0 15,4 5 1-15,3 2-6 16,5-1-3-16,0-5-5 16,12-9 0-16,7-7 1 0,7-6-1 15,4-7 2-15,3-3-2 16,11-4-7-16,2-9-59 16,11-9-181-16,5-10-113 15</inkml:trace>
  <inkml:trace contextRef="#ctx0" brushRef="#br0" timeOffset="21022.9026">9349 4948 681 0,'-5'0'43'16,"1"-4"-8"-16,2 0 12 16,2 0 3-16,7 2-17 15,10-1-26-15,7 3-7 16,6 0 3-16,7 2 1 0,5 11-3 16,2 9 0-16,2 6 0 15,-1 9-2-15,-5 9 1 16,-5 10 1-16,-6 6-2 15,-7 8 3-15,-7 5-1 16,-7 1-1-16,-8 2 2 0,0-3-3 16,-14-2 2-16,-2-3 2 15,-4-7-4-15,-2-6 0 16,-2-12-2-16,3-10-3 16,0-13-1-16,5-12-14 15,7-10-32-15,4-11-103 0,5-17-446 16</inkml:trace>
  <inkml:trace contextRef="#ctx0" brushRef="#br0" timeOffset="21445.0982">9800 4826 472 0,'-1'-6'172'0,"1"0"-172"15,10 0 2-15,3 2 4 0,1 3 17 16,5 1-5-16,-1 0-10 15,0 3 0-15,-3 5-4 16,1 3 0-16,-6 1-1 16,-5 2-3-16,-5 4 0 0,0-2 2 15,-8 0 2-15,-1-1-3 16,3-3 3-16,-4-4-3 16,8-3 3-16,2-2 2 15,0-3 4-15,12 0 32 16,6-5-1-16,7-4-22 15,7-1-5-15,6-3-2 0,4 0-9 16,1 2-1-16,-3 1-2 16,-2-1-2-16,-8-2-105 15</inkml:trace>
  <inkml:trace contextRef="#ctx0" brushRef="#br0" timeOffset="32976.4285">1692 6803 345 0,'-10'-4'212'16,"3"-2"-171"-16,-2-1 30 16,3 0-21-16,0 0-10 15,3 1-16-15,3 0-9 16,0-2-10-16,7-1-3 0,7 1-2 16,2 3-2-16,3-1 2 15,1 5-3-15,-1 1 3 16,-1 4-2-16,-3 9 1 15,-5 5 2-15,-2 3 0 16,-7 5 0-16,-1 1 5 0,0 3-2 16,-9-3 0-16,0-2 1 15,-1-4 1-15,2-4-3 16,2-4 1-16,0-8-2 16,3-5 1-16,3 0 5 15,0-14 2-15,3-5-7 16,4-4-1-16,-2-5-2 0,1 0 1 15,3-1 0-15,-5 2-2 16,-1-1 3-16,-2 6-2 16,0 2 1-16,-1 4 0 15,0 6 0-15,0 2 3 0,0 4 2 16,0 4-2-16,0 4-4 16,0 6-6-16,0 4 4 15,0 4 2-15,2 3 1 16,2 1-2-16,2 2 2 15,1-1-1-15,-2-2 0 16,2 2 2-16,1-5-3 16,-3 1 2-16,1-2-2 0,2-7-27 15,2-2-30-15,-1-5-85 16,4-3-191-16</inkml:trace>
  <inkml:trace contextRef="#ctx0" brushRef="#br0" timeOffset="33167.4335">1969 6929 474 0,'-2'4'217'0,"-5"0"-186"15,4-1 30-15,2 1-33 0,1 2-7 16,0 4-10-16,0 0-8 16,4 4 0-16,3 3-2 15,0-2 0-15,-1 3 0 0,1-1-20 16,0-5-102-16,-1-4-140 15</inkml:trace>
  <inkml:trace contextRef="#ctx0" brushRef="#br0" timeOffset="33354.9156">2131 7012 155 0,'0'-2'506'0,"0"2"-453"16,0 0 18-16,0 5-62 15,0 4-6-15,-1 6 4 0,-1 4 0 16,0 6-5-16,-2 1 0 16,2 4 0-16,-2-3-1 15,1-1-6-15,3-8-70 16,0-8-66-16,0-8-285 16</inkml:trace>
  <inkml:trace contextRef="#ctx0" brushRef="#br0" timeOffset="34245.4943">2410 6700 672 0,'0'-2'0'16,"0"0"-1"-16,0 2 1 0,0 3-7 16,0 6-2-16,1 1 7 15,6 2 7-15,1 0 3 16,3 0 1-16,1-2 1 16,1-3-4-16,4 0 0 15,-2-5-3-15,0-2 0 16,0 0 3-16,-3-6 15 0,0-2 3 15,-3-4-10-15,-1-2-7 16,-5 0-3-16,-2 0 4 16,-1 2 7-16,0 1 5 15,0 2-2-15,-4 4 2 16,2 4-1-16,-2 1-9 0,2 0-7 16,0 8-2-16,2 6-1 15,0 2 0-15,0 4 1 16,2 3-1-16,1 0 1 15,2 1-1-15,-1-1 0 16,-1 0 1-16,-2-3-1 16,-1-1 0-16,0-1 2 0,0-3-1 15,0-5-12-15,0-2-45 16,2-3-77-16,4-5-87 16</inkml:trace>
  <inkml:trace contextRef="#ctx0" brushRef="#br0" timeOffset="34432.9769">2713 6908 235 0,'0'1'393'0,"0"0"-347"0,0 5 6 16,0 2-5-16,0 1 1 16,-4 3-20-16,2 5-11 15,2 2-8-15,-2 1-4 16,2 2-1-16,-1-3-3 15,1 0 0-15,-3-4-12 16,0-4-46-16,-1-8-147 0</inkml:trace>
  <inkml:trace contextRef="#ctx0" brushRef="#br0" timeOffset="35026.7189">1626 6624 572 0,'-12'3'6'0,"1"3"26"16,-4 7-11-16,0 6-2 0,-3 10 1 16,1 9-1-16,7 13-3 15,3 8-1-15,4 10 0 16,3 6-4-16,11 5-5 16,9-4-4-16,5-10 3 0,7-9-4 15,8-9-2-15,9-16-43 16,2-16-52-16,6-16-179 15</inkml:trace>
  <inkml:trace contextRef="#ctx0" brushRef="#br0" timeOffset="35354.8212">2771 6600 784 0,'-7'-4'1'0,"3"-2"-3"16,4 1 1-16,5 4 1 0,8 1-6 15,7 0 3-15,6 9 1 16,1 6 2-16,8 6 2 15,-2 7-3-15,-2 7 1 16,-4 7 0-16,-5 8 1 16,-5 7 0-16,-11 4 0 0,-6 4 0 15,-1-1 0-15,-15-1-5 16,-4-7-88-16,-6-7-96 16</inkml:trace>
  <inkml:trace contextRef="#ctx0" brushRef="#br0" timeOffset="35917.2446">3514 6542 580 0,'0'-3'24'15,"0"-12"43"-15,-2 13-4 16,-4 2-21-16,2 8-29 0,-4 12-13 16,1 11 5-16,1 9 6 15,0 9 5-15,3 11 3 16,3 5-3-16,0 4-6 16,4-3-8-16,7-4 1 15,1-5 0-15,7-12-4 0,3-10-12 16,3-12-27-16,4-13-35 15,-1-10-76-15,3-14-260 16</inkml:trace>
  <inkml:trace contextRef="#ctx0" brushRef="#br0" timeOffset="36746.2593">3748 6718 704 0,'-12'-6'2'16,"4"0"-1"-16,6 4 7 16,2 1 1-16,4 1-3 15,7 0-14 1,2 5 6-16,1 3 1 0,0 3 0 16,-3 2 2-16,-5 2-1 15,-3 1 0-15,-3 2 1 0,0-2 3 16,-6-2-2-16,0-2 0 15,0-2-1-15,3-5 0 16,1-2 0-16,2-2 2 16,0-1 10-16,0 0 4 0,9 0-11 15,2-6-5-15,2 0-2 16,4-3 1-16,2-1 0 16,-2 1 0-16,-5-2 1 15,-2 1-1-15,-3-1 2 16,-4 2 2-16,-3-2 0 0,0 0 0 15,-7 1 14-15,2 4 2 16,0-1-6-16,0 3 2 16,0 2-8-16,1 0-4 15,3 1-4-15,1 1 0 16,0 0-5-16,0 0 3 0,0 0-2 16,2 0 3-16,3 0 3 15,-1 1-2-15,0-1 1 16,-2 2-1-16,-1-2-1 15,-1 0 4-15,0 0-2 16,0 0-2-16,0 0 3 16,0 0-7-16,0 0-14 0,0 0-17 15,0 0 3-15,0 0 17 16,0 0 11-16,0 0 4 16,0 0 2-16,0-2 1 15,0-3-3-15,0 0 2 16,0-1-1-16,0 0 0 0,0-1 2 15,0-3-2-15,2 2 1 16,-1 1 3-16,-1-2 6 16,0 4 13-16,0 0 5 15,0 2-8-15,-5 2-9 16,-4 1-7-16,2 0-2 16,-2 0 3-16,-1 5-3 0,0 3 1 15,2 4 1-15,0 1-4 16,2 6 0-16,2 1 2 15,4 3-1-15,0 2 0 16,13-3-1-16,8-2-2 16,5-1 2-16,5-6 2 0,1-1-2 15,2-7 3-15,-4-4-3 16,-2-1 1-16,-7-6-39 16,-3-10-230-16</inkml:trace>
  <inkml:trace contextRef="#ctx0" brushRef="#br0" timeOffset="37481.3192">4026 6934 571 0,'-1'0'41'0,"1"-1"-5"16,0-4 2-16,6-2-31 15,8 0 10-15,-2 3 16 16,4 2-6-16,1 2-9 16,-5 0-10-16,1 2-6 0,-5 7-1 15,-4 2 0-15,-4 3-1 16,0 4 3-16,-3-2-2 16,-6 3 1-16,-2-1 2 15,-1-1-1-15,2 0-2 16,3-5 1-16,1-2-1 15,6-3 0-15,2-7 1 0,14 0 1 16,5-8 5-16,8-4-1 16,2-4-5-16,5 1-1 15,0-2-2-15,0 3-4 16,-5-1-112-16,-4 3-199 16</inkml:trace>
  <inkml:trace contextRef="#ctx0" brushRef="#br0" timeOffset="37668.7935">4403 6956 401 0,'0'0'292'15,"0"0"-228"-15,0 0-5 16,0 4-44-16,0 5-11 16,-1 4-3-16,-2 6 5 15,-1 5 1-15,-1 4-4 16,-2 4-1-16,0 1-2 0,2-4 2 15,-3-5-62-15,2-9-210 16</inkml:trace>
  <inkml:trace contextRef="#ctx0" brushRef="#br0" timeOffset="38297.0668">4640 6605 670 0,'-3'-1'9'16,"-1"-1"8"-16,1 2 13 0,3 0-12 15,0 6-16-15,0 2-2 16,7 3 1-16,6 1 6 15,2-1 1-15,0-4-1 16,2 0-1-16,0-3-2 0,1-4-2 16,0 0 2-16,-3-4 3 31,0-7-2-31,-4-1 5 16,-2-1-4-16,-3-1-1 0,-3 0 4 15,-3 4 2-15,0-2 3 16,0 7-2-16,0 0 0 15,-3 5-1-15,0 0-4 16,0 2-5-16,2 9-2 16,1 5 0-16,0 6 0 0,0 5 1 15,0 3 1-15,1 5 2 16,0 0 4-16,-1 1-1 16,0-1 2-16,-5-2-5 15,0-2-3-15,-1-4 1 16,1-6-1-16,2-4-4 15,3-7-34-15,0-6-51 0,6-4-115 16</inkml:trace>
  <inkml:trace contextRef="#ctx0" brushRef="#br0" timeOffset="38625.1592">4878 6878 623 0,'-2'-1'68'15,"2"-4"22"-15,0 1-40 16,2 1-27-16,7 0-18 0,0 1-4 16,2 2 4-16,-2 0-5 15,1 0 3-15,-4 1-3 16,-2 6-1-16,-2 4 2 16,-2 2 1-16,0 1-2 15,0 2 2-15,-3 0-1 16,-3 0 0-16,1-2 1 0,0-4-2 15,0 0-1-15,4-6 2 16,1-2-1-16,0 0 0 16,6-2 0-16,6 0 0 15,5-7 4-15,8-1-4 16,1-4 0-16,6 0 2 0,-2-1-3 16,1 1-21-16,-4-1-58 15,-4 0-95-15</inkml:trace>
  <inkml:trace contextRef="#ctx0" brushRef="#br0" timeOffset="38906.3834">5097 6434 722 0,'0'-8'1'0,"0"4"8"15,0 4 3-15,13 2-7 16,4 10-4-16,4 6 4 16,3 5 5-16,2 9 6 15,-4 6 3-15,-2 5-5 16,-6 7 2-16,-6 4-9 0,-7 7-2 16,-1-1-3-16,-10 2-1 15,-7-4 1-15,-2-1 0 16,0-7-26-16,-4-8-53 15,0-9-36-15,1-12-298 16</inkml:trace>
  <inkml:trace contextRef="#ctx0" brushRef="#br0" timeOffset="39552.2629">5928 6771 573 0,'0'0'3'16,"0"0"5"-16,0 0 25 16,8 0-12-16,4 0-14 15,5 0-5-15,9 0-2 16,3 0 1-16,9 0-1 0,4 0-1 15,1-2-52-15,1-1-53 16,4-2-161-16</inkml:trace>
  <inkml:trace contextRef="#ctx0" brushRef="#br0" timeOffset="39692.8604">6456 6743 473 0,'6'0'112'15,"-3"0"-49"-15,-2-3-31 16,2 3-15-16,2 0-5 15,3 0-9-15,5 0-4 0,2 0 1 16,4 0-1-16,4 0-59 16,3 0-82-16,1-1-265 15</inkml:trace>
  <inkml:trace contextRef="#ctx0" brushRef="#br0" timeOffset="39864.7162">6885 6718 424 0,'9'0'175'0,"-2"0"-91"16,-1-3-21-16,-2 2-17 16,1-2-12-16,3 2-14 15,-1 1-13-15,4 0-5 16,4 0-2-16,0 0-1 0,6-2-39 16,0-2-126-16</inkml:trace>
  <inkml:trace contextRef="#ctx0" brushRef="#br0" timeOffset="40431.6547">7907 6380 532 0,'-4'-15'34'0,"0"4"47"15,1 0-9-15,0 6-13 16,2 3-19-16,0 2-17 16,-4 8-13-16,-2 11-15 15,1 4 5-15,-1 9 2 16,1 9 1-16,2 6 2 0,3 5-3 16,1 4 1-16,2-3-1 15,9-4-4-15,4-4 4 16,5-8-1-16,8-11-23 15,3-9-16-15,3-10-55 16,0-7-125-16</inkml:trace>
  <inkml:trace contextRef="#ctx0" brushRef="#br0" timeOffset="40869.1406">8192 6509 649 0,'-3'-6'-1'16,"3"1"4"-16,7 5 4 15,8 0-5-15,3 0-6 0,2 8 4 16,2 4 2-16,-2 2 0 16,-3 4 1-16,-7 2-1 15,-4 2 1-15,-6 0-2 16,-3 2 0-16,-7-5 3 15,-1-1-3-15,0-4 0 16,3-7 2-16,3-5-2 16,4-2 2-16,1-4 10 0,0-8 17 15,5-3-16-15,6-7-4 16,0-2-4-16,1-3-1 16,2 1 1-16,-3-3 0 15,-2 7 2-15,-3 1-1 0,-3 4 10 16,-3 7 6-16,0 3-4 15,0 4-4-15,-4 3-6 16,-3 1-10-16,0 11 1 16,3 0-1-16,1 7-1 15,3 2 2-15,1 3-1 16,12-2-1-16,1 0-2 0,3-2-37 16,2-1-75-16,-1-6-66 15</inkml:trace>
  <inkml:trace contextRef="#ctx0" brushRef="#br0" timeOffset="42943.0355">9022 6791 447 0,'8'-5'161'16,"-3"2"-134"-16,-3 0 20 16,-1 3-26-16,-1 3-10 15,0 8-3-15,-1 5 19 16,-6 3 1-16,-3 6-11 15,-1 3-4-15,-2 0-9 0,4-1-3 16,0-2 1-16,4-9-23 16,5-6-79-16,0-10-83 15</inkml:trace>
  <inkml:trace contextRef="#ctx0" brushRef="#br0" timeOffset="43418.0629">9242 6440 611 0,'-3'-4'3'16,"0"-2"16"-16,2 2 8 16,1 4-10-16,0 0-14 15,5 4-7-15,2 6 2 16,3 3 2-16,2 0 0 0,0 2-1 15,0-2 2-15,0-1-2 16,1-3 1-16,1-4 2 16,-2-3-1-16,-1-2 1 15,-1-3 3-15,-1-6-3 16,0-3 6-16,-3-2 3 16,-3 0 14-16,0-1 3 0,-2 3-6 15,-1 0-7-15,0 3 5 16,0 3-6-16,0 1-7 15,0 4 2-15,0 1-1 16,0 1-11-16,0 11-3 16,0 1 5-16,-1 8 1 0,1 4 0 15,-3 5-1-15,0 2 3 16,-2 1-1-16,-1-1-2 16,0-2 1-16,-2-4 1 15,2-4-1-15,3-6 1 16,0-5 0-16,1-5-28 15,2-6-108-15,0 0-231 0</inkml:trace>
  <inkml:trace contextRef="#ctx0" brushRef="#br0" timeOffset="49970.0675">8533 6767 267 0,'-1'-3'36'0,"0"-1"25"16,-1 2-2-16,1-2-16 15,0 2-3-15,-1-3-4 16,-1 4-2-16,3-2 4 15,-4 2-3-15,4 1-10 16,-2 0-9-16,2 0-5 16,0 0-7-16,0 1-5 0,-2 8 0 15,0 0 1-15,-3 6 1 16,-1 5 2-16,-1 2 1 16,0 2-2-16,1 4 1 15,-1-2-3-15,-2-1 1 16,3-1 0-16,0-2-1 15,-2-5 1-15,3-2 0 0,0-4-1 16,4-6 1-16,-1-4-1 16,2-1 1-16,0 0 8 15,0-6 9-15,4-5-10 16,4-4-2-16,-2-5 2 0,2-3 2 16,-1 2-5-16,-2-3-2 15,1-2 0-15,-1 0-2 16,-1 4-2-16,0-1 3 15,-1 4-2-15,3 3-1 16,1 4 2-16,-2 4-2 16,1 3-2-16,0 3 3 0,0 2-4 15,-1 0 0-15,0 3 0 16,0 7 0-16,1 0 3 16,-2 2 0-16,3 5 1 15,-2-1 1-15,1 3-2 16,1-1 1-16,-2 2 1 0,1-3-1 15,0 0-1-15,1-3 2 16,-3-3-2-16,1-4 3 16,2-5-1-16,-1-2-1 15,3 0 5-15,-1-8-2 0,0-4-2 16,-2-4 7-16,3-1 9 16,-2-4-1-16,-3-3-4 15,1 2-6-15,1-4 0 16,-4 2 4-16,1-1-7 15,-1 5 0-15,0 3-1 16,-1 3-3-16,0 5 1 0,-1 4-2 16,0 5 2-16,2 0-6 15,-1 7-38-15,1 4-41 16,0-5-96-16</inkml:trace>
  <inkml:trace contextRef="#ctx0" brushRef="#br0" timeOffset="50959.2789">9471 6812 603 0,'0'0'8'0,"0"3"10"16,-4 4-16-16,2 3 11 0,-2 6 10 15,0 2-9-15,0 2-2 16,0 2-1-16,3-1 1 16,-4-1-6-16,4-4-4 15,-1-5 0-15,2-3-1 16,0-6 0-16,0-2 1 0,0 0 12 16,0-10 9-16,0-4-18 15,6-4-4-15,0-2-1 16,0-5 1-16,2 3 0 15,1-1-2-15,-3 3 2 16,1 4-1-16,-1 4-1 16,-3 4 3-16,-3 4-2 0,2 3 0 15,-1 1 2-15,1 1-11 16,0 7 4-16,2 5 5 16,-1 2-1-16,1 4 2 15,0 0-1-15,0 0-1 16,-1 2 2-16,1-8-1 0,1-1-1 15,2-7 3-15,2-2-2 16,3-3 3-16,0-3 1 16,3-6-3-16,3-6 1 15,-3-1-1-15,-2-4-1 16,-2-3 1-16,-4-2 3 0,-2-2 2 16,-2-4 0-16,-3 1-1 15,0 0-3-15,0 5 4 16,0 2 1-16,-4 9-1 15,-2 5 1-15,1 8-8 16,1 1-3-16,0 1 2 0,3 8 0 16,1-2-16-16,0 0-79 15,3-4-92-15</inkml:trace>
  <inkml:trace contextRef="#ctx0" brushRef="#br0" timeOffset="51432.5388">9650 6173 539 0,'0'-12'28'0,"4"2"29"16,7 1-11-16,4 4-23 15,5 2-8-15,4 3-1 16,4 8 6-16,3 8-2 15,-2 7 12-15,4 10-6 0,-2 7-6 16,-3 6-5-16,-3 10-5 16,-6 6-2-16,-8 8-3 15,-7 3-1-15,-4-2 0 16,-9 1 0-16,-7-5-3 16,-7-7 3-16,-2-6 0 0,1-10-1 15,0-6 1-15,4-11-1 16,2-9 1-16,5-7-1 15,2-5 2-15,4-6-45 16,3-7-154-16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4:51:32.1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12612 3041 597 0,'-12'-2'0'16,"0"-3"0"-16,6 2 17 0,4 1 20 15,2-1-3-15,2-1 1 16,13 1-22-16,9 1-11 16,9 0 12-16,5 0-1 15,6-1-3-15,5 0-4 16,-1 2-5-16,3-2 1 0,-4 2 0 16,-3-1-2-16,-5-1 0 15,-10 3-21-15,-7 0-59 16,-11 0-37-16,-11 0-80 15</inkml:trace>
  <inkml:trace contextRef="#ctx0" brushRef="#br0" timeOffset="437.4329">12643 3081 504 0,'-5'-6'132'0,"0"-3"-94"16,3 3 47-16,1 0-38 15,1 1-24-15,0 1-7 0,0 2-6 16,7 2-7-16,1 0-6 16,1 8 2-16,2 7 1 15,1 7 0-15,-1 4-1 16,-3 7 1-16,-1 1 0 15,2 2 2-15,-1-1-3 16,1-4 2-16,1-2 0 0,1-6-1 16,-1-4 2-16,0-4-2 15,0-4-2-15,1-6 2 16,-1-5-3-16,2-1 8 16,2-11 3-16,2-7-3 15,1-7-2-15,2-6-1 16,0-7 2-16,0-1 4 0,-2 0 1 15,-1 0-5-15,0 6-2 16,-4 4 0-16,0 7-2 16,-3 4 0-16,2 4-14 15,0 6-60-15,2 0-127 0</inkml:trace>
  <inkml:trace contextRef="#ctx0" brushRef="#br0" timeOffset="1203.9395">13291 3081 594 0,'0'-4'33'16,"0"2"33"-16,0 0-14 0,0 2-24 16,2 0-20-16,1 5-18 15,3 7 1-15,-2 3 8 16,3 6 18-16,-3 5-5 15,-2 1-6-15,1 1-3 16,-3 0-1-16,0-2 0 0,0-1 0 16,0-6-14-16,-3-3-29 15,2-6-24-15,0-6-49 16,1-4-93-16</inkml:trace>
  <inkml:trace contextRef="#ctx0" brushRef="#br0" timeOffset="1391.3795">13322 3051 603 0,'-3'-12'8'15,"2"3"28"-15,1 3-1 0,4-1-14 16,9 3-18-16,2 0-8 16,8 2 4-16,3 2-1 15,0 0 2-15,-2 7-3 16,-3 1-57-16,-8 4-49 15,-5 0-105-15</inkml:trace>
  <inkml:trace contextRef="#ctx0" brushRef="#br0" timeOffset="1578.8808">13288 3215 537 0,'0'0'42'0,"0"-2"32"16,7-5-37-16,8-1-37 15,3-1 0-15,1 1 1 16,3 3-2-16,0 1 1 16,0 1-1-16,-4 3 1 15,-2 0-29-15,-4 3-70 0,-3 4-39 16,-8 3-108-16</inkml:trace>
  <inkml:trace contextRef="#ctx0" brushRef="#br0" timeOffset="1750.753">13368 3314 433 0,'-8'7'44'0,"4"-4"-26"16,3-3 27-16,1 3-20 15,0-1-12-15,5-2-3 16,10 0 5-16,2 0-1 16,6 0-7-16,5 0-4 0,5-5-3 15,-3-4 2-15,3-1-83 16,-5-5-239-16</inkml:trace>
  <inkml:trace contextRef="#ctx0" brushRef="#br0" timeOffset="2019.753">13677 2955 707 0,'-4'-16'50'0,"2"3"7"16,2 5-12-16,-2 3-12 16,2 5-7-16,0 0-15 0,-1 14-18 15,0 8 1-15,-1 8 6 16,-1 9 3-16,-3 11-3 16,3 3 0-16,-1 5 2 15,2-2-1-15,2-3-1 16,6-5-24-16,10-7-14 15,3-10-26-15,4-11-11 0,1-9-96 16</inkml:trace>
  <inkml:trace contextRef="#ctx0" brushRef="#br0" timeOffset="2925.6724">13849 3148 678 0,'3'-6'20'0,"-3"2"-19"16,0-1 16-16,0 5 18 16,0 2-22-16,-2 7-28 15,-1 6 13-15,1 2-2 0,0 5 3 16,-1 2-2-16,3 0 3 16,0-2 1-16,0-5 0 15,0-3-1-15,0-4 1 16,0-5-2-16,3-4 0 15,4-1 6-15,0-6 11 16,3-6 1-16,-1 1-10 16,0-2 0-16,0-2-2 0,-2 4 0 15,-1 1-4-15,-2 7 3 16,-3 0-1-16,1 2-1 16,0 1-2-16,0 1-9 15,0 5 0-15,2 3 8 0,1 0 0 16,0 3 2-16,0-3 0 15,3 0 0-15,0-3 0 16,0-3 1-16,3-2 1 16,0-1 2-16,0-4 2 15,1-5 10-15,-2-5 3 16,1-3-10-16,-2-3-3 16,-1-4-1-16,-3-2-4 0,-3 0-3 15,-2 2 4-15,0 1-3 16,0 3-1-16,0 4-4 15,0 5-22-15,-2 4-25 16,1 4-43-16,1 0-45 0,0 0-153 16</inkml:trace>
  <inkml:trace contextRef="#ctx0" brushRef="#br0" timeOffset="3128.8193">14107 3017 360 0,'2'-5'240'0,"-2"2"-168"16,0-1 18-16,2 2-29 15,3 2-20-15,3 0-32 16,5 6-9-16,3 7 5 16,1 6-1-16,3 9-2 15,-3 11-1-15,-6 8-1 16,-6 6 1-16,-4 5 0 0,-1-3 1 16,-3 1-22-16,-6-10-40 15,0-10-41-15,2-10-58 16,5-13-301-16</inkml:trace>
  <inkml:trace contextRef="#ctx0" brushRef="#br0" timeOffset="3363.1863">14515 3090 728 0,'-9'0'18'16,"0"-1"6"-16,9-3 34 16,2 1-26-16,11 1-32 0,2-1-7 15,4 2 9-15,7 1-3 16,-2 0 1-16,0 0-5 16,-2 6-71-16,-6 2-53 15,-5 2-122-15</inkml:trace>
  <inkml:trace contextRef="#ctx0" brushRef="#br0" timeOffset="3503.7831">14486 3292 677 0,'-1'2'49'0,"4"-2"-32"16,13-3 43-16,12-3-35 0,6-4-22 15,12-2-3-15,10-1-3 16,1-5-128-16</inkml:trace>
  <inkml:trace contextRef="#ctx0" brushRef="#br0" timeOffset="4272.8831">15760 2746 612 0,'-10'-16'17'0,"4"0"31"16,-1 2 14-16,0 4-25 16,1-1-19-16,0 6-5 0,3 1-4 15,-3 4-6-15,0 0-4 16,0 6-5-16,-3 9 0 16,-1 7 4-16,-2 5 2 15,-1 5 1-15,3 8 1 16,-1 3 3-16,1 5-1 0,5 3 2 15,-1 2 2-15,5 3-2 16,1 4-1-16,0 1 2 16,5 2 1-16,-1 4 2 15,-1 5-4-15,-1 3-2 16,-2 0 1-16,0 4-3 0,-2 5 2 16,-4-3 7-16,-5 0-7 15,-2 3-1-15,-1-2 3 16,-1-3 0-16,-1-3 2 15,1-1-2-15,0-6-2 16,1-7-1-16,4-6-2 16,4-6-1-16,0-6 2 0,6-8-3 15,0-8 1-15,2-4 0 16,8-5-3-16,11-8 4 16,8-7-3-16,15-4 3 15,15-4 5-15,14-7-3 16,11-2-5-16,9-5-21 0,2 0-50 15,-2-4-162-15</inkml:trace>
  <inkml:trace contextRef="#ctx0" brushRef="#br0" timeOffset="5213.5913">16206 2746 654 0,'-2'-10'3'0,"2"-2"12"15,0 4 6-15,7 1-8 16,8 3-7-16,2 4-7 15,5 0-2-15,4 11 0 0,4 4 2 16,-1 8 2-16,-2 3 3 16,-6 5 1-16,-5 1-2 15,-4 2-1-15,-9-3 1 16,-3-1-3-16,-1-4 1 16,-10-4 2-16,-2-5 0 15,-5-5 9-15,2-5 10 16,-3-5 0-16,2-2-5 0,1-9 9 15,1-5-4-15,6-4-11 16,2-1 0-16,3-2-5 16,4 1-5-16,2 1-4 15,7 4-1-15,8 3-2 16,1-1-47-16,1 2-76 0,2-3-311 16</inkml:trace>
  <inkml:trace contextRef="#ctx0" brushRef="#br0" timeOffset="5902.5893">16584 2766 564 0,'3'-3'30'16,"0"0"-10"-16,-2 2 5 16,3 1-12-16,0 1-7 15,-2 7-4 1,1 5 6-16,-1 3 6 0,-2 4-5 0,0 1-3 16,0 0-2-16,0 0-2 15,0-3-1-15,0-1 1 16,0-4-1-16,0-3-24 15,0-5-56-15,-2-5-77 0</inkml:trace>
  <inkml:trace contextRef="#ctx0" brushRef="#br0" timeOffset="6090.1033">16600 2757 619 0,'0'-9'18'16,"0"-1"28"-16,6 3-21 15,3 0-15-15,4 1-8 16,5 2-4-16,2 2 0 16,3 2 2-16,2 0-2 15,-3 1-41-15,-2 4-40 0,-5 4-49 16,-9 0-237-16</inkml:trace>
  <inkml:trace contextRef="#ctx0" brushRef="#br0" timeOffset="6246.32">16633 2832 463 0,'-7'2'62'0,"5"-2"-28"16,2 0 34-16,13-4-31 15,4 0-34-15,7-3-4 16,3 3 0-16,3 0 1 16,-3-1-12-16,-3 5-120 15,-6 0-206-15</inkml:trace>
  <inkml:trace contextRef="#ctx0" brushRef="#br0" timeOffset="6418.2264">16584 2964 460 0,'-9'6'91'0,"4"-6"-80"16,5 0 30-16,6 0-17 15,12-2-6-15,6-2-10 16,8-5-4-16,8 1-3 0,2-1 1 15,0 1-2-15,-2 0-3 16,-6 1-148-16</inkml:trace>
  <inkml:trace contextRef="#ctx0" brushRef="#br0" timeOffset="6730.6747">16250 3142 683 0,'-15'10'21'0,"15"-10"35"0,17 0-20 15,13-8-10-15,16-1-5 16,8-3-5-16,11 1-9 16,2-1-4-16,1 2-4 15,-4 2 2-15,-5 2-1 16,-8 2-20-16,-10 2-69 0,-13 1-57 16,-13 1-177-16</inkml:trace>
  <inkml:trace contextRef="#ctx0" brushRef="#br0" timeOffset="7106.4938">16405 3243 691 0,'0'0'4'16,"12"-6"5"-16,4 4 5 15,4 2 10-15,1 0-7 16,0 0-11-16,0 11-2 16,-6 2-4-16,0 6 0 15,-6 5-1-15,-3 3 2 16,-6 1 2-16,0-1-3 0,-6-2 0 16,-5-3 2-16,-4-6-2 15,-3-2 3-15,0-7 0 16,-1-4 0-16,0-3 0 15,4-6 1-15,3-6 2 16,4-3 10-16,6-3-9 0,2 3-6 16,6-1-1-16,8 1-4 15,6 4 2-15,1 4-5 16,4 1-76-16,-1 2-79 16,0 0-244-16</inkml:trace>
  <inkml:trace contextRef="#ctx0" brushRef="#br0" timeOffset="7637.7539">16727 3285 445 0,'0'-9'226'16,"0"1"-169"-16,0 0 42 16,0 6-70-16,0-1-8 15,-1 3-10-15,-2 0-12 16,1 9-4-16,-2 3 0 0,1 3 3 15,0 3 1-15,1-1 1 16,0 0 1-16,0-1-2 16,2-1-6-16,0-4 2 15,0-2-1-15,2-3 0 16,3-2-2-16,4-4 4 16,1 0 2-16,0-4 6 0,2-6-3 15,0 0 0-15,-1-5 3 16,-1 0-3-16,-3 0 2 15,-2 4-2-15,1 1 0 16,-3 3 3-16,-3 3-2 16,0 4-2-16,0 0 1 15,0 3-12-15,0 5 1 0,0 2 10 16,0 4-1-16,0 1 1 16,4-2 2-16,1-1-4 15,1-3 2-15,3-2-3 16,0-2 1-16,3-5 3 0,2 0 1 15,0-3-1-15,4-6 3 16,-3-4-3-16,-1-3 1 16,0-3 3-16,-4-2-2 15,-2-2 0-15,-6 4 2 16,-2 3-3-16,0 3 2 0,-4 6-3 16,-7 7-5-16,0 0 1 15,-3 6-6-15,2 6-47 16,1 1-61-16,3 1-109 15</inkml:trace>
  <inkml:trace contextRef="#ctx0" brushRef="#br0" timeOffset="7971.1542">17072 3389 726 0,'-7'0'8'15,"0"0"65"-15,2 0-51 16,-2 0-12-16,0 5-1 16,0 3-7-16,2 4 0 31,0 2 0-31,0 2-3 0,2-2 2 16,3 1-1-16,0-4-2 15,0-2 2-15,3-4-1 16,5-2 0-16,1-3 4 0,1 0 8 15,4-10 7-15,2-1-9 16,-4-4-5-16,1-3-2 16,-5 0 1-16,-2 2 0 15,-3 2-2-15,-3 6-2 0,-6 4-5 16,-9 4-27-16,-3 0-56 16,-2 2-184-16</inkml:trace>
  <inkml:trace contextRef="#ctx0" brushRef="#br0" timeOffset="8658.6208">16345 3836 686 0,'-6'-10'19'15,"5"2"45"-15,1 3-32 0,0 3-16 16,4 2-10-16,6 2-16 16,4 10 4-16,2 4 5 15,0 7 1-15,0 4-1 16,-2 6 1-16,-7-3-2 15,-4 3 2-15,-3-3 1 16,-3-3-1-16,-8-6 0 0,-2-3 2 16,-2-7-1-16,1-6 2 15,-1-5 1-15,4-1 14 16,0-13 18-16,5-5-13 16,5 1-12-16,1-2-7 15,4-2-6-15,6 4-2 0,5 3 2 16,3 3-2-16,1 4-29 15,1 2-31-15,0 4-64 16,0 2-75-16</inkml:trace>
  <inkml:trace contextRef="#ctx0" brushRef="#br0" timeOffset="10346.3895">16633 3862 536 0,'4'-13'37'0,"0"1"12"16,3 0 22-16,-3 2-23 15,1 3 1-15,-1 3-21 16,-2 4-16-16,0 0-7 15,-1 9-10-15,2 3 0 16,-3 6 5-16,0 4 0 0,0 3 0 16,0 2 1-16,0-2 0 15,0-1 0-15,0-5-35 16,0-2-22-16,4-8-17 16,1-5-48-16,0-4-96 15</inkml:trace>
  <inkml:trace contextRef="#ctx0" brushRef="#br0" timeOffset="10565.0803">16666 3846 466 0,'-6'-12'100'0,"0"1"-42"16,2 3 7-16,4 0-28 0,0 2 0 16,11-1-27-16,8 2-14 15,0 1 3-15,7 1 1 16,-1 3-1-16,-1 0-10 15,-3 0-50-15,-5 3 7 16,-5 1-6-16,-6 2 19 0,-5 3 9 16,-5 0 0-16,-10 1-1 15,-3 1-47-15,-3-2-124 16</inkml:trace>
  <inkml:trace contextRef="#ctx0" brushRef="#br0" timeOffset="10690.0792">16729 3864 40 0,'-15'5'155'0,"6"0"-72"15,3-2 12-15,4-3-20 16,2 0-5-16,7 0 7 0,5-6-49 15,7 1-17-15,0-3-4 16,4 2-1-16,-3 4-6 16,-3 1-1-16,-2 1-2 15,-8 3-100-15,-7 5-74 0</inkml:trace>
  <inkml:trace contextRef="#ctx0" brushRef="#br0" timeOffset="10846.9242">16656 4024 516 0,'0'0'43'0,"0"0"33"16,5 0-28-16,8-5-36 15,3 0-7-15,5-2-4 16,3 2-1-16,-1 0 1 16,2 0-4-16,-1 0-165 15</inkml:trace>
  <inkml:trace contextRef="#ctx0" brushRef="#br0" timeOffset="11612.5785">16269 4234 632 0,'-6'0'46'15,"2"0"37"-15,10-6-15 16,17-1-55-16,12-2-11 0,11-1 3 15,7 1 0-15,7-1 10 16,4 3-10-16,-4-2-4 16,0 4-1-16,-7 0 2 15,-9 1-4-15,-6 1-21 16,-11 3-39-16,-11 0-12 0,-9 0-8 16,-7 0-39-16,-11 5-61 15</inkml:trace>
  <inkml:trace contextRef="#ctx0" brushRef="#br0" timeOffset="11975.3684">16465 4277 621 0,'-7'3'69'0,"-1"-3"-54"16,8 0 26-16,0 0-26 15,10 1-12-15,3 5 1 16,1 1-4-16,5 7-1 16,-4 1 2-16,-1 6-1 15,-3 2 0-15,-5 1 1 0,-3 0-3 16,-3 0 4-16,-5-5-1 16,-4-1 0-16,-3-6 1 15,-1-1-1-15,-1-5 0 0,1-2 3 16,-1-4 4-16,6 0 10 15,0-1 13-15,4-7-6 16,2 0-12-16,2-2-9 16,0-1-5-16,7-2 0 15,6-2-1-15,0 2-2 16,3 2-18-16,3 0-32 0,-1 3-54 16,1 1-67-16</inkml:trace>
  <inkml:trace contextRef="#ctx0" brushRef="#br0" timeOffset="12490.9684">16767 4383 757 0,'-4'-7'21'0,"3"2"51"16,-1 2-53-16,0 3-9 0,0 0-8 15,2 4-6-15,-2 6 2 16,2 0 2-16,0 4-3 16,0 0 3-16,0 0 0 15,0-4-1-15,0-3 2 16,0 0-2-16,2-7 0 0,2 0 2 16,1 0 3-16,3-7 2 15,0-3-3-15,1 2-2 16,-1-4 0-16,1 3-1 15,-6 3-1-15,1 1 2 0,-2 2-2 16,-2 3 1-16,0 0-3 16,0 2-6-16,0 6 7 15,0 0 3-15,3 3-3 16,2-1 2-16,4 0-2 16,4 0-1-16,-1-4-3 15,3-2 2-15,1-4 2 0,-3 0 4 16,3-1 1-16,-4-7-2 15,-1-4 2-15,-1-3-1 16,-1-3 2-16,-6-2-2 16,-2-2 0-16,-1 1-1 15,-1-1 2-15,-5 5 0 0,-3 5-2 16,1 5-1-16,-2 5-6 16,2 2-9-16,1 7-31 15,1 1-56-15,1 1-106 16</inkml:trace>
  <inkml:trace contextRef="#ctx0" brushRef="#br0" timeOffset="12964.1549">17081 4454 777 0,'0'-2'32'15,"0"-1"38"-15,0 1-28 16,0 2-20-16,0 0-16 0,0 10-8 15,2 3 0-15,-2 2 2 16,2 3 1-16,1 3-2 16,-1-2 2-16,3-2-8 15,0-2-45-15,2-11-49 16,5-4-149-16</inkml:trace>
  <inkml:trace contextRef="#ctx0" brushRef="#br0" timeOffset="13714.1094">17473 2710 430 0,'-15'-31'9'0,"6"2"57"16,9 1-9-16,3 4-21 15,15 1-21-15,8 5-8 16,5 2-2-16,7 4 3 16,-1 6 6-16,2 5-1 0,-2 1-6 15,-4 7-4-15,-4 8-2 16,-5 7-3-16,-8 6 2 15,-5 6 0-15,-3 7-1 16,-7 3 2-16,-1 8-1 16,0 4 1-16,0 4 1 15,-5 5-2-15,0 1 2 0,-1-1-1 16,1 5 0-16,-2-4-1 16,1-1 1-16,0 0 0 15,1-3 1-15,2-2-1 16,1-5-1-16,2-3 0 15,0-3 1-15,0-3 1 0,0-2 3 16,0-2 0-16,2 3-1 16,-1-2 1-16,-1 2-3 15,0-1 2-15,2 1-1 16,-2 0-2-16,0 0 1 16,0 0-2-16,0-2 1 0,-2-5 0 15,-2 0-1-15,1-5 0 16,-2-1 1-16,-1-3 12 15,-1-2 13-15,-7-5-6 16,-3 1 3-16,-6-3 2 16,-6-4-8-16,-5-3-11 15,-7-2-4-15,-5-6-1 0,-4-5-73 16,1-16-169-16</inkml:trace>
  <inkml:trace contextRef="#ctx0" brushRef="#br0" timeOffset="15616.8795">12081 5253 474 0,'-8'-10'59'16,"3"-1"4"-16,1 0 11 15,3 2-31-15,1 1-21 16,4 3-10-16,7 1-12 15,4 4-4-15,6 0-1 16,4 7 0-16,0 6 5 0,3 6-2 16,-4 5 2-16,-1 4 2 15,-5 1 0-15,-5 5 2 16,-5-4-2-16,-5 3-1 16,-3-4 1-16,0-5 0 15,-5-4-1-15,-7-4 1 0,0-4 5 16,-1-4 5-16,-1-3-1 15,-3-5 5-15,1-4 10 16,1-7 0-16,3-6-14 16,3-2 1-16,3 0-5 15,5-1-7-15,1 1-3 0,8 2-2 16,6 1 0-16,7 2-2 16,2 4-34-16,5 2-49 15,-3-2-76-15,1 3-365 16</inkml:trace>
  <inkml:trace contextRef="#ctx0" brushRef="#br0" timeOffset="16857.1434">12417 5283 528 0,'-1'-9'52'0,"1"2"42"16,0 2-37-16,0-2-23 15,0 5-15-15,0 2 3 0,0 0-6 16,0 5-22-16,0 7-1 15,0 7 7-15,0 2 6 16,0 6-2-16,0 2 0 16,-2 0-2-16,-1-2 2 15,3-1-2 1,0-6-3-16,0-7-4 16,0-5-35-16,7-5-46 15,3-3-72-15,-1-7-383 16</inkml:trace>
  <inkml:trace contextRef="#ctx0" brushRef="#br0" timeOffset="17060.2258">12414 5279 519 0,'-5'-7'75'16,"3"-1"-38"-16,2 2 19 15,0 1-35-15,7-3-19 0,7 2-5 16,2-1 2-16,2 1-1 15,3 3 2-15,0 0 1 16,-1 0-2-16,-4 3 1 16,1 0-38-16,-6 3-53 0,-7 5-25 15,-4 0-94-15</inkml:trace>
  <inkml:trace contextRef="#ctx0" brushRef="#br0" timeOffset="17200.8188">12497 5295 330 0,'-11'6'106'16,"3"-4"-41"-16,4-1-15 15,2-1 17-15,2 0-13 0,7 0-38 16,5 0-13-16,3-3-1 16,4 0-2-16,0 0 0 15,-2 3 0-15,-1 0-30 16,-5 0-83-16,-5 0-44 16</inkml:trace>
  <inkml:trace contextRef="#ctx0" brushRef="#br0" timeOffset="17372.6738">12435 5459 441 0,'-6'2'24'0,"6"-1"0"15,0-1 3-15,8 0 5 16,6-1-23-16,4-3-3 16,6-2-3-16,4 3-1 15,0-3-2-15,-4 0-1 16,-2 0-194-16</inkml:trace>
  <inkml:trace contextRef="#ctx0" brushRef="#br0" timeOffset="17873.7637">12064 5697 537 0,'-16'0'40'15,"3"0"23"-15,2-2-3 16,4 1-19-16,2-2-1 15,5 0 4-15,8 0-13 16,14-2-33-16,9-2 0 0,13 1 4 16,9-3 0-16,11-1 0 15,3-2 0-15,2 1-1 16,-2 1 0-16,-6 1-1 16,-9 0 2-16,-8 3-3 0,-11 3-30 15,-12 3-29-15,-9 0-29 16,-12 0-82-16,-6 9-252 15</inkml:trace>
  <inkml:trace contextRef="#ctx0" brushRef="#br0" timeOffset="18264.361">12183 5818 707 0,'-9'0'22'16,"4"0"-20"-16,5 0 41 16,1 0-22-16,10 0-24 15,3 4 3-15,3 3 0 16,2 2-2-16,2 4 1 0,-3 5 1 16,-3 2 0-16,-6 2-1 15,-3 1 0-15,-3 1 4 16,-3-3-4-16,-3-3 4 15,-8-3 2-15,0-3 2 16,-3-5 1-16,2-3 0 16,-1-4-1-16,2 0 4 0,0-4 0 15,4-7-7-15,1-1-1 16,5-2-5-16,1 0 0 16,0-1-6-16,9 3-6 15,6 3-1-15,1-1-21 16,2 4-45-16,-1 0-51 15,-1 0-158-15</inkml:trace>
  <inkml:trace contextRef="#ctx0" brushRef="#br0" timeOffset="18972.1154">12462 5829 655 0,'2'-14'38'15,"-2"5"29"-15,0 1-12 0,0 5-34 16,0 2 2-16,0 1-14 16,-2 7-12-16,0 3-6 15,1 6 7-15,0 4 3 16,1 2-1-16,0 1-1 15,0-1 5-15,1 0-7 16,4-3 4-16,0-5-1 16,0-3 0-16,0-7 0 0,2-3 2 15,-2-1-2-15,2-1 6 16,-1-9 1-16,1-2-6 16,-2 2 2-16,0-1 0 15,-1 1-3-15,-1 4 2 0,-2 1-4 16,0 2 4-16,-1 3-4 15,0 0 0-15,1 0-7 16,-1 3 2-16,3 2 6 16,0 1 1-16,0 2 0 15,3-3 0-15,0 0-1 0,2-2 2 16,0-3-1-16,3 0 3 16,1-3-1-16,0-5 0 15,2-4 0-15,-4-3-1 0,0-2 1 16,-4-5 1-16,-1 0 1 15,-3-2 4-15,-2-2 4 16,0 4-3-16,0 4-6 0,-3 5-3 16,-1 5-2-16,0 7-1 15,2 1-6-15,-3 6-5 16,4 10-21-16,-2 2-24 16,3 0-86-16,0 2-227 15</inkml:trace>
  <inkml:trace contextRef="#ctx0" brushRef="#br0" timeOffset="19347.0838">12792 6006 662 0,'0'-3'16'0,"0"-3"6"15,-2 3 67-15,-1 3-46 16,1 0-17-16,-3 0-20 15,2 7-6-15,-2 5 0 16,1 0 3-16,1 6-4 0,3 0 2 16,0 2 0-16,0-1-1 15,0 0-1-15,6-4 0 16,3-3 1-16,1-2-1 16,1-5 1-16,-1-4 1 15,3-2 3-15,0-4 1 16,1-7-1-16,-3-2-1 0,0-6-1 15,-4-2 5-15,-3-2 1 16,-4 2-2-16,-1 3-2 16,-9 2-3-16,-5 5-5 15,0 6 3-15,-3 3 0 16,0 3-14-16,5 0-24 16,2 0-43-16,5 0-158 0</inkml:trace>
  <inkml:trace contextRef="#ctx0" brushRef="#br0" timeOffset="19612.7189">13092 5586 638 0,'-3'-1'40'16,"3"-4"56"-16,3 2-39 16,8 0-29-16,3 0-26 15,8 0-5-15,3 2 5 0,2 1-2 16,-1 0-2-16,-1 0 2 16,-7 2-64-16,-6 5-44 15,-6 0-69-15</inkml:trace>
  <inkml:trace contextRef="#ctx0" brushRef="#br0" timeOffset="19753.3384">13163 5666 648 0,'-4'0'82'0,"3"0"30"16,1 0-59-16,5 0-20 16,8 0-28-16,5-3-3 15,5 2 0-15,5-1-2 0,5 0-2 16,-3-3-77-16,0-4-235 15</inkml:trace>
  <inkml:trace contextRef="#ctx0" brushRef="#br0" timeOffset="21206.4212">14389 5448 513 0,'4'-11'15'16,"-4"-2"31"-16,0 3 34 0,0 1-37 15,-1 1-8-15,-8 0-6 16,-3 4-19-16,-4 1-10 15,-5 3-2-15,-4 0-2 16,-6 6 2-16,1 1 2 0,3 3-2 16,2-1 1-16,6-1 2 15,9-1-3-15,4-1 0 16,6 0-5-16,2-3 3 16,14 4 3-16,9-2 3 15,5 0 2-15,4 2-2 16,1 0-2-16,-3-1-1 15,-5 3 1-15,-8 3 0 0,-9 2-1 16,-9 4-4-16,-6-2-1 16,-11 6 6-16,-9-2 0 15,-5 1 1-15,-5 0-1 16,2 0 5-16,0-3-8 16,5-1 10-16,5-4 6 0,8-2 0 15,6-3-3-15,4-4-2 16,5-3-2-16,9-1-1 15,10 0 1-15,6 0 8 16,10-8-5-16,7 0-7 0,5 0 1 16,3 0-3-16,-1 0-1 15,-2 3 3-15,-5-1-17 16,-5 1-92-16,-8 1-49 16</inkml:trace>
  <inkml:trace contextRef="#ctx0" brushRef="#br0" timeOffset="23291.8916">15031 5155 576 0,'-4'-13'10'0,"0"0"59"15,2 4-17-15,2 2-4 16,-3 2-11-16,3 0-4 0,0 2-15 15,0 3-2-15,0 0-4 16,-1 6-12-16,0 12-8 16,-4 10 4-16,0 11 5 15,-5 13 1-15,-3 12-1 16,0 11 4-16,-1 4 0 16,3 1-4-16,1-4 0 0,10-3 2 15,0-12-5-15,5-11 3 16,7-10-1-16,7-8 0 15,4-11 1-15,4-8-11 16,4-10-38-16,2-3-100 0,-2-15-277 16</inkml:trace>
  <inkml:trace contextRef="#ctx0" brushRef="#br0" timeOffset="23901.2211">15304 5333 614 0,'0'-10'40'16,"0"1"-12"-16,0 5 38 15,0 3-29-15,-2 1-19 16,-1 5-20-16,2 10-9 15,-2 6 11-15,1 5-1 16,-3 8 0-16,1 0 1 0,2 0 1 16,0-1-1-16,1-9 1 15,1-3 1-15,0-9-2 16,3-4 0-16,3-7 1 16,3-1 3-16,0-3 2 15,2-7-3-15,0-4-1 0,1 1 1 16,-4 0-3-16,-1 2 2 15,-4 1-1-15,3 5 0 16,-4 3-1-16,-2 2-1 16,1 0-6-16,-1 6-4 15,3 4 10-15,-3 2 1 16,5-1-1-16,0 4 3 0,1-4-3 16,2 0 2-16,-1-3-2 15,4-3 2-15,3-3 1 16,-1-2-1-16,0 0 1 15,3-7 1-15,-1-6-2 0,-4-4 2 16,2-1 0-16,-4-7 0 16,-2-2 11-16,-1-2 1 15,-6 0-2-15,0 2 3 16,0 3-6-16,0 8-5 16,-2 3-1-16,-2 8-6 15,-2 3-2-15,1 2 0 16,0 9-34-16,1 5-34 0,3 1-70 15,-1 2-321-15</inkml:trace>
  <inkml:trace contextRef="#ctx0" brushRef="#br0" timeOffset="24291.8686">15742 5621 447 0,'-12'4'213'0,"0"-4"-211"16,-2 4 23-16,3 4-2 15,0 2 2-15,2 1-19 16,3 2-3-16,2 3 3 16,4 0 4-16,0 0 0 0,0 0-7 15,8-3-4-15,3 1 5 16,2-7-1-16,4-2-3 15,0-5 2-15,0 0 0 16,3-3-1-16,-3-6 1 16,-1-6 0-16,-4-1 0 15,-4 1 2-15,-2-2 9 0,-6 2 10 16,0-2 0-16,-5 3-8 16,-7 7 1-16,-3 0-11 15,-3 4-6-15,3 3-1 16,-1 0 2-16,2 7-8 0,6 1-43 15,4 1-25-15,4-3-48 16,0-5-199-16</inkml:trace>
  <inkml:trace contextRef="#ctx0" brushRef="#br0" timeOffset="24541.8536">15965 5497 678 0,'-10'-7'11'0,"7"1"62"15,3 3-16-15,0 0-18 16,12 2-30-16,3 1-7 16,4 0-2-16,3 0 0 15,0 0 2-15,2 0-2 16,-6 0 1-16,-1 1-19 0,-3 1-55 15,-5-1-39-15,-4-1-67 16,-5 0-266-16</inkml:trace>
  <inkml:trace contextRef="#ctx0" brushRef="#br0" timeOffset="24713.672">16086 5414 488 0,'-2'-9'77'15,"-1"1"41"-15,1 2-26 16,1 5-42-16,0 1-26 15,1 3-17-15,0 9-10 16,0 5 3-16,0 5 3 16,0 7-1-16,0 1-1 0,0 2 0 15,0 1 1-15,0-5-27 16,4-6-107-16,2-6-137 16</inkml:trace>
  <inkml:trace contextRef="#ctx0" brushRef="#br0" timeOffset="25273.9088">16301 5333 678 0,'0'-13'41'0,"0"4"0"16,0 7 11-16,0 2-28 0,0 0-11 15,2 10-18-15,-2 5 4 16,0 5 0-16,0 2 3 15,0 5-2-15,0 0 0 16,0-1 0-16,-3-2-1 16,3-3 1-16,0-5 1 0,0-4-1 15,0-3 1-15,3-6-1 16,3-3 1-16,0 0 3 16,0-7-1-16,2-6-1 15,1 2-1-15,-2-5 2 16,2 3-4-16,-1 1 3 15,-3 2-1-15,0 4 4 0,-3 2-5 16,1 3 1-16,-3 1 0 16,0 0-3-16,0 8-2 15,0 1 4-15,0 3 1 16,1 1-2-16,3 0 2 16,0 0-1-16,1-1 0 0,2-3 1 15,0-2-1-15,1-4 1 16,1-3 1-16,2 0-2 15,1-6 2-15,-1-6 2 16,3-4-4-16,-2-3 3 16,0-3 0-16,-2-6 13 0,-3 2 0 15,1-2 0-15,-5 4-2 16,-1 4-1-16,-2 4-9 16,0 6-3-16,-2 6-3 15,-3 4-5-15,-3 3-3 16,0 8-32-16,-2 1-22 0,1 4-104 15,4 0-278-15</inkml:trace>
  <inkml:trace contextRef="#ctx0" brushRef="#br0" timeOffset="25492.6388">16595 5559 797 0,'1'2'44'16,"-1"-1"-11"-16,3 5-25 16,-1 4 2-16,-2 4 2 0,2 4-5 15,-2 3-1-15,0 6 1 16,-4-1-4-16,-3-1-1 16,-3-1-1-16,1-2-31 15,0-7-62-15,0-7-237 0</inkml:trace>
  <inkml:trace contextRef="#ctx0" brushRef="#br0" timeOffset="26823.1774">16760 5337 272 0,'0'-8'336'15,"0"-1"-332"-15,3 0 11 16,7 4-14-16,0 2-1 15,4 1-3-15,-2 2 3 0,-1 2-4 16,1 8 0-16,-5 4 2 16,-4 2 1-16,-3 3 0 15,-2 1 1-15,-5 1 1 16,-4-2 1-16,2-3 6 16,0-3 14-16,2-3 4 0,1-3-7 15,2-3-3-15,4-4 3 16,0 0 4-16,2-4 20 15,7-8-22-15,2-3-19 16,4-5-2-16,-2-3 3 16,2-2-1-16,-3 1 3 0,-3 0 4 15,-2 2 4-15,-3 5 3 16,-2 3 4-16,-2 5-7 16,0 5-3-16,0 4-2 15,0 0-5-15,0 5-6 16,0 8-1-16,2 5 3 0,0 3 1 15,2 6 0-15,1 0 0 16,2 3 1-16,2 2-1 16,-2 1-27-16,4-2-33 15,-2-6-99 1,5-2-196-16</inkml:trace>
  <inkml:trace contextRef="#ctx0" brushRef="#br0" timeOffset="27213.7758">17062 5556 649 0,'-4'-3'44'0,"2"0"-1"15,0 0 16-15,2 3-35 16,0 0-8-16,0 3-21 16,4 3 2-16,0 7 1 0,2 1 3 15,0-3-1-15,-3 1 0 16,0-5 2-16,-2 1-3 15,1-4 2-15,-2-2 1 16,0-2-1-16,0 0 6 16,2-6 16-16,2-5-13 0,2-1-7 15,0-3 0-15,2-3 1 16,2 1 3-16,0 0-1 16,1-1-4-16,1 6 0 15,-3 3-4-15,3 5 2 16,-3 3 1-16,0 1-1 15,0 6 1-15,0 8-2 16,-1 5 1-16,-1 2 1 0,-2 4-1 16,2 0 1-16,-3 3 0 15,0-6-10-15,1-6-85 16,4-7-248-16</inkml:trace>
  <inkml:trace contextRef="#ctx0" brushRef="#br0" timeOffset="27980.1758">15274 5176 515 0,'0'-12'30'16,"0"4"36"-16,-1 3 2 0,-2 0-12 0,1 3-5 16,1 2-17-16,-4 1-17 15,1 11-14-15,-3 7-4 16,-2 7 3-16,0 10 3 15,-1 9 1-15,-2 9 1 16,-3 9-1-16,-1 5-2 0,1-1 0 16,0 2-2-16,4-5 0 15,7-5 0-15,4-8-2 16,7-8 0-16,16-10 0 16,10-9-23-16,7-12-58 0,15-10-138 15</inkml:trace>
  <inkml:trace contextRef="#ctx0" brushRef="#br0" timeOffset="28558.2206">17182 5026 617 0,'0'-3'21'0,"0"-4"25"16,4 5 12-16,11 2-33 0,8 3-19 16,6 9 2-16,8 6 5 15,3 8-2-15,2 10-7 16,-2 9 0-16,-6 8 5 0,-11 8 3 16,-7 10-2-16,-12 3 1 15,-4-2-10-15,-8-1 3 16,-9-4-3-16,-2-8 1 15,-1-10-1-15,-1-9-2 16,3-6-19-16,8-13-12 0,2-11-32 16,8-10-77-16</inkml:trace>
  <inkml:trace contextRef="#ctx0" brushRef="#br0" timeOffset="28855.874">17841 5346 776 0,'0'0'23'0,"2"-7"11"0,13 3-28 16,4 0-4-16,7-2-1 31,5 3-2-31,2 1 0 0,4 0 2 0,-4-1-24 16,1-1-102-16,-3-1-148 15</inkml:trace>
  <inkml:trace contextRef="#ctx0" brushRef="#br0" timeOffset="29355.8313">18265 5100 668 0,'-12'-8'10'0,"7"1"19"15,1 3 23-15,4 4-22 16,-1 0-4-16,1 0-25 15,1 9-7-15,7 2 7 0,-1 4-2 16,4 1 2-16,2-2 1 16,0 1-3-16,-1-1 1 15,0-5 0-15,0-4 0 16,-1-3 2-16,0-2 0 16,-4-4 1-16,1-5 1 0,-1-5-2 15,-1-1-1-15,-3-2 2 16,1-2-1-16,-2 2 19 15,-2 0 5-15,0 0-4 16,0 5-1-16,0 2-3 16,0 4-8-16,0 5-6 15,0 1-4-15,-2 1-6 0,2 11 0 16,0 6 4-16,0 6 0 16,0 6 3-16,0 4-3 15,0 3 2-15,0 2 1 16,0-3-2-16,-4-1 2 15,1-3 0-15,-3-6-1 0,0-4 1 16,1-4-3-16,-1-5 4 16,1-4-2-16,1-4-1 15,1-5-5-15,-1 0-5 16,1 0-5-16,-1-5-26 16,2-2-60-16,2-2-174 15</inkml:trace>
  <inkml:trace contextRef="#ctx0" brushRef="#br0" timeOffset="29762.0519">18472 5410 313 0,'0'2'410'0,"-1"-1"-360"15,1 1-10-15,0 7-35 16,0 2-2-16,4 2 5 0,-1 1 1 15,0 1-1-15,0 0-2 16,-1-5 1-16,-2 0-2 16,0-4-4-16,1-3 1 15,-1-2 2-15,3-1 4 16,0-1 15-16,2-7-5 16,5-6-16-16,0-1 0 0,4-3-2 15,0-2 0-15,1 3 0 16,-1 1 0-16,-3 5-2 15,0 3 2-15,-5 7-3 16,-1 1 1-16,-2 1-2 16,-1 10 0-16,-2 2 3 15,2 5 1-15,-2 2 0 0,0 1 1 16,1-1-1-16,1 0-1 16,2-3 2-16,1-4-3 15,5-6-35-15,5-5-62 16,3-2-136-16</inkml:trace>
  <inkml:trace contextRef="#ctx0" brushRef="#br0" timeOffset="30093.6784">18757 4932 702 0,'-7'-13'30'15,"5"-1"11"-15,5 4 5 16,11 5-25-16,8 2-3 16,7 3-4-16,5 8-2 15,5 9-5-15,-2 6-1 0,1 9-2 16,-5 5-3-16,-6 8 1 15,-8 6-4-15,-10 6 4 16,-9 6-3-16,-6 3 2 16,-16 0-1-16,-5-3 2 0,-6-5-2 15,-1-9 1-15,3-7 2 16,0-9-3-16,1-5-1 16,3-10-32-16,3-10-113 15</inkml:trace>
  <inkml:trace contextRef="#ctx0" brushRef="#br0" timeOffset="31765.3922">13878 5977 606 0,'9'-12'26'16,"-2"2"38"-16,-1 1 12 15,3 3-34-15,-3 3-23 16,2 3-11-16,0 0-5 15,0 7-1-15,3 5-4 0,-3 5 1 16,1 4 3-16,-5 4 0 16,-1 1 2-16,-3 2-1 15,0-3-1-15,0-4 0 16,-4-6-1-16,1-5 0 16,1-4 1-16,0-6-2 0,2 0 5 15,0-6 10-15,0-8-8 16,4-4-4-16,-1-3 0 15,4-1 3-15,-2 1 5 16,0 3-4-16,1 4-2 16,0 4-1-16,-1 5-5 15,0 4-1-15,2 1-2 0,-1 4 0 16,3 8 1-16,-3 2 2 16,3 3 0-16,-2 2 1 15,0-1 1-15,3 1-2 16,-1-3-6-16,1-5-47 15,5-5-61-15,0-6-91 0</inkml:trace>
  <inkml:trace contextRef="#ctx0" brushRef="#br0" timeOffset="31968.4959">14234 6003 610 0,'-10'-2'74'0,"4"0"-3"15,3 0 3-15,3-1-31 16,0 0-23-16,11-2-20 16,2 3-1-16,4 0 2 15,-1 2 0-15,1 0-16 0,-3 0-50 16,-5 2-42-16,-4 5-35 16,-5 5-47-16</inkml:trace>
  <inkml:trace contextRef="#ctx0" brushRef="#br0" timeOffset="32093.5161">14248 6081 363 0,'-6'6'79'16,"3"-2"-38"-16,3-1-3 16,0-1-7-16,11-2-5 15,2 0-7-15,5 0-5 16,3-5-10-16,2-3-4 0,-1-2-87 16,4-2-388-16</inkml:trace>
  <inkml:trace contextRef="#ctx0" brushRef="#br0" timeOffset="32280.9855">14494 5965 480 0,'0'-7'152'16,"0"1"-84"-16,0 0 33 15,-3 4-53-15,0 2-23 16,1 0-19-16,2 4-8 16,0 8-1-16,0 5 1 15,0 3 3-15,0 4-2 16,0 2 0-16,2-1 1 0,0-3 2 15,3-6-30-15,0-9-90 16,4-7-305-16</inkml:trace>
  <inkml:trace contextRef="#ctx0" brushRef="#br0" timeOffset="33249.4909">14113 4887 697 0,'0'-3'19'0,"0"3"3"16,0 0-12-16,0 8-13 15,0 8-2-15,0 5 8 16,0 4 4-16,0 3-2 15,0 0 7-15,0-3-4 0,0-5-6 16,0-5 0-16,0-6 0 16,0-2-1-16,0-7 13 15,0 0 25-15,0-9 15 16,0-3-38-16,4-6-16 16,0-3 2-16,-1-3 0 0,1-1-1 15,-1-1 4-15,-1 1 0 16,0 4-1-16,0 4-4 15,0 4 2-15,-2 6 3 16,1 3-1-16,-1 4-2 16,1 0-5-16,1 7-6 0,1 6 4 15,4 1 5-15,1 5 0 16,1 2 0-16,4-1-1 16,3 0 2-16,0-1-3 15,2-3 2-15,-3-6-2 16,0 0 1-16,0-6 1 15,-3-1 0-15,0-5-1 0,-2 1 5 16,0-8 3-16,-3-6-2 16,0-4 1-16,-3-4-1 15,-3-5 3-15,-1-3 1 16,0 0-3-16,-5-1 0 16,-2 4-2-16,0 4-1 0,-1 6 2 15,3 6-6-15,-1 0-4 16,2 5-57-16,1-5-138 15</inkml:trace>
  <inkml:trace contextRef="#ctx0" brushRef="#br0" timeOffset="35614.5769">12076 6732 94 0,'-8'-4'597'0,"4"-4"-595"15,2 1 5-15,2 2 24 16,4 1-8-16,8 4-18 15,8 0-9-15,2 4 4 16,4 10 4-16,3 5-3 16,-1 5 6-16,-4 6 2 0,-4 2 5 15,-4 2-4-15,-6 1-2 16,-7-3-3-16,-3-3 4 16,-3-4-2-16,-11-6 7 15,-5-6 5-15,-2-2-7 16,-2-6-6-16,-2-5-1 0,4 0-1 15,3-9 7 1,1-7-1-16,8-3-2 0,3-5 2 16,6 1-7-16,0-1-6 15,14 3 1-15,5 0 0 16,4 4-2-16,2 5 4 16,4 4-32-16,-2 3-23 0,3 1-54 15,-5 0-102-15</inkml:trace>
  <inkml:trace contextRef="#ctx0" brushRef="#br0" timeOffset="36238.0692">12478 6768 568 0,'0'-4'44'0,"0"-1"9"15,-1 5 30-15,1 0-37 16,0 0-29-16,0 5-23 15,1 7 4-15,4 1 7 16,0 5 6-16,0 7 4 16,0 1-4-16,-2 1-5 0,0-1-1 15,-3-2-3-15,0-2 0 16,-3-8 0-16,0-4-23 16,0-7-27-16,1-3-56 15,2-5-66-15</inkml:trace>
  <inkml:trace contextRef="#ctx0" brushRef="#br0" timeOffset="36409.954">12480 6776 493 0,'-8'-11'80'0,"1"3"12"16,6 1-38-16,1 1-10 0,5-1-29 16,8 2-12-16,3-1-6 15,5 2 1-15,0 3 2 16,1 1-1-16,1 0 2 15,-5 1-39-15,-4 7-44 16,-8 2-46-16,-3 2-140 16</inkml:trace>
  <inkml:trace contextRef="#ctx0" brushRef="#br0" timeOffset="36566.1706">12535 6834 229 0,'-11'4'244'0,"0"-2"-177"15,7 0 28-15,4-2-33 16,0 0 4-16,9-4-37 0,7-2-27 15,5-2-4-15,1 0 4 16,4 4-4-16,-2 2-10 16,-3 2-82-16,-6 0-39 15,-5 0-137-15</inkml:trace>
  <inkml:trace contextRef="#ctx0" brushRef="#br0" timeOffset="36738.0338">12499 6999 138 0,'-11'7'391'16,"2"-3"-335"-16,5-3 22 0,4-1-47 16,3 0-3-16,11-1-18 15,7-4-2-15,6-4-6 16,3 1-1-16,6-1-1 16,-4 0 0-16,-1-1-1 15,-4 1-123-15,-6-1-306 16</inkml:trace>
  <inkml:trace contextRef="#ctx0" brushRef="#br0" timeOffset="37707.6058">12100 7227 204 0,'-27'0'431'16,"3"0"-417"-16,2-2 17 0,7 0 22 15,3 2-7-15,5-2-22 16,3 2 5-16,4 0-9 16,5 0-20-16,13 0-5 15,7 0 4-15,13 0 4 0,13 0 4 16,12 0 1-16,11-9 0 15,8 0-1-15,2-3-3 16,6-3-4-16,-6 0 3 16,-4 0-1-16,-12 1-8 15,-9 3-60-15,-13 0-65 16,-17 2-64-16</inkml:trace>
  <inkml:trace contextRef="#ctx0" brushRef="#br0" timeOffset="38132.9992">12289 7335 748 0,'-10'0'4'15,"7"0"-6"-15,3 2-3 0,10 3 9 16,5 1 0-16,5 5 6 16,6 4 12-16,-1 5-13 15,-1 4 2-15,-2 4-4 16,-5 3-5-16,-7 1 2 16,-6 3-3-16,-4-6 0 15,-5 0 2-15,-8-4 2 0,-5-7 14 16,-1-4-1-16,-1-5-7 15,0-5-2-15,1-4-1 16,3-4 2-16,2-9 0 16,8-7-4-16,1-2-6 15,5-4-1-15,7-1-1 16,8 3-1-16,7 3 3 0,2 3-4 16,1 6-13-16,2 3-27 15,-1 3-36-15,-2 2-87 16,-4 3-133-16</inkml:trace>
  <inkml:trace contextRef="#ctx0" brushRef="#br0" timeOffset="38664.2249">12632 7366 716 0,'0'-4'27'0,"-1"-11"22"16,-3 14-7-16,3 1-23 16,-4 7-17-16,5 7-3 0,-2 7-1 15,2 4 2-15,-1 3 0 16,1 0-1-16,0 0 2 16,0-2-1-16,1-4 0 15,1-7 1-15,0-3-3 16,1-8 3-16,2-4-1 0,1 0 4 15,2-10 3-15,-1-2-4 16,2-2-2-16,-1-1 0 16,-3 3 1-16,-1 2-4 15,1 4 5-15,-4 3-2 16,0 3-2-16,1 0-1 16,-1 9-5-16,1 1 3 0,2 3 7 15,1 2-4-15,1 0 0 16,3-2 2-16,-3-4-1 15,3-3 0-15,1-6 0 16,1 0 0-16,-1-4 4 16,2-7 0-16,1-4-3 15,-3-4 1-15,-1-4-1 0,-6 0 7 16,0-1 10-16,-3 2 2 16,0 2-4-16,-5 4-4 15,-2 6-7-15,-1 5-6 16,1 2 1-16,1 3-5 0,1 3 4 15,4 7-17-15,1 4-27 16,0 1-44-16,5 1-152 16</inkml:trace>
  <inkml:trace contextRef="#ctx0" brushRef="#br0" timeOffset="38855.3494">12882 7572 608 0,'0'8'94'15,"1"1"-43"-15,0 4 18 16,3 5-29-16,-1 7-20 16,0 3-8-16,0 8-2 15,-2-2-8-15,-1 1 0 16,0-4 0-16,0-4-3 0,0-5-17 16,0-11-36-16,0-6-136 0</inkml:trace>
  <inkml:trace contextRef="#ctx0" brushRef="#br0" timeOffset="39355.2963">13391 6976 590 0,'-11'0'53'16,"6"-4"8"-16,3 1-13 15,2-3-8-15,6 3-16 16,8-3-22-16,6 3-2 16,6-1 0-16,5 3 0 15,2 1-1-15,-2 0-2 16,-5 5-81-16,-6 4-39 0,-7 2-93 16</inkml:trace>
  <inkml:trace contextRef="#ctx0" brushRef="#br0" timeOffset="39480.3172">13512 7078 543 0,'-11'7'96'16,"2"-3"-37"-16,8-1-3 0,1-3-14 16,6 0-18-16,13 0-19 15,10-6-1-15,4 0-3 16,10-3 1-16,5-1-2 16,4-4-70-16,-1-3-212 0</inkml:trace>
  <inkml:trace contextRef="#ctx0" brushRef="#br0" timeOffset="40337.5665">14796 6704 624 0,'1'-9'36'0,"-1"0"-11"15,0-2 35-15,0 4-21 0,-4-1-1 16,-8 3-16-16,-5 4-14 15,-7 1-7-15,-7 0-2 16,-2 6-2-16,-2 2 4 16,-1 2-1-16,1 4 1 15,4-2-1-15,7 0-1 16,2-2 0-16,8-1 1 0,8 1-1 16,6-1 0-16,3-2-2 15,14 0 1-15,7-2 3 16,5 0 1-16,6 0-2 15,-2 1 2-15,-2 1-2 0,-8-2-1 16,-8 6 2-16,-12 1-3 16,-3 2 0-16,-12 6 0 15,-9 1 2-15,-7 2 1 16,-7-1 0-16,0 2-1 16,-2-3 0-16,7-3 1 15,5-6-1-15,8-1 0 0,5-6 0 16,9 0 0-16,3-5 0 15,13 0-1-15,9 0 6 16,9-7-2-16,7 0-3 16,6-3 1-16,3 2 0 15,1 1-2-15,-6 0-25 0,-2-1-87 16,-5 0-134-16</inkml:trace>
  <inkml:trace contextRef="#ctx0" brushRef="#br0" timeOffset="41119.6087">14365 7326 333 0,'0'-12'298'0,"0"-2"-263"16,0 1 37-16,0 1-20 0,6 3-34 31,0 3-11-31,-1 4-2 0,0 2-4 0,3 1 0 16,-3 8-3-16,2 7 0 15,-1 3 3-15,0 2-2 0,-3 2 2 16,-1 3-1-16,-2-2 0 15,0-2 0-15,0-5 1 16,0-6-2-16,0-3 2 16,0-8 2-16,0 0-1 15,4-6 6-15,2-7-5 0,3-6-2 16,-1-3 0-16,2 1-1 16,-1 1 0-16,-4 3 1 15,0 3 0-15,-1 5 0 16,-3 5 2-16,-1 2-1 15,1 2 0-15,1 2-7 0,0 7 2 16,3 3 3-16,0 4 0 16,4 2-1-16,-1 2 2 15,1-1-1-15,1-1 0 16,0-3 0-16,3-5-2 16,0-2-37-16,1-8-56 15,2-2-81-15</inkml:trace>
  <inkml:trace contextRef="#ctx0" brushRef="#br0" timeOffset="41307.1032">14658 7281 604 0,'-5'-6'74'16,"2"-1"-40"-16,3-1 39 15,3 0-43-15,9 1-18 16,4 1-10-16,4 0-1 15,2 3-1-15,1 3-1 0,-3 0 1 16,-2 0-59-16,-6 9-44 16,-7 0-26-16,-5 3-148 15</inkml:trace>
  <inkml:trace contextRef="#ctx0" brushRef="#br0" timeOffset="41447.7452">14688 7367 503 0,'-5'3'83'16,"5"-3"-23"-16,2 0-6 15,13-3-27-15,4-2-5 16,4-1-19-16,5-3-2 16,0 4 0-16,-2-2-3 0,-2 1-66 15,-4 1-138-15</inkml:trace>
  <inkml:trace contextRef="#ctx0" brushRef="#br0" timeOffset="41635.1904">14992 7204 517 0,'3'-7'144'0,"-2"2"-92"16,-1 5 27-16,2 0-62 15,-1 7-20-15,1 9 2 16,1 2 4-16,1 6-1 16,-1 1 1-16,0 0 0 0,1-3-2 15,0-1 0-15,1-9-57 16,3-9-149-16</inkml:trace>
  <inkml:trace contextRef="#ctx0" brushRef="#br0" timeOffset="42498.0643">14658 6421 550 0,'-2'-5'28'0,"-1"0"23"15,-1 2 17-15,3 3-32 16,0 0-9-16,-3 6-26 15,3 6-6-15,1 6 4 0,0 5 5 16,0 1 2-16,0 0 6 16,0-3-4-16,0-5-5 15,0-5 1-15,0-4 2 16,0-7 8-16,0 0 6 16,0-7 7-16,0-6-19 0,0-4-6 15,3-3-1-15,0-3 0 16,2 0 0-16,-2 0 0 15,0 0 1-15,0 4 0 16,0 5-1-16,-2 2 0 16,1 7 1-16,-1 3-1 0,1 2-1 15,1 6-7-15,1 7 6 16,1 7 1-16,4 1-1 16,0 3 2-16,4-2-1 15,0 1-1-15,2-3 1 16,-1-5 0-16,1-6-1 15,2-4 1-15,-3-5-1 0,2-1 4 16,-1-9 2-16,0-7 0 16,-1-4-3-16,-3-2 1 15,0-2 1-15,-8-4 1 16,0 1 1-16,-3 1-4 0,0 5-1 16,-3 3 1-16,-2 9-5 15,0 4-11-15,1 3-60 16,4 3-229-16</inkml:trace>
  <inkml:trace contextRef="#ctx0" brushRef="#br0" timeOffset="43044.901">15550 6391 519 0,'0'-20'11'15,"0"5"55"-15,1 3-4 0,-1 4-11 16,2 5 0-16,-2 3-9 16,0 8-22-16,-2 12-26 15,-3 9 9-15,-2 12 10 0,-3 11 7 16,-5 12-8-16,4 8 6 16,-2 10-4-16,3 6-8 15,4 0 3-15,5 0-6 16,1-6-2-16,10-8-2 15,9-12 3-15,2-12-4 16,6-12 2-16,3-13-1 0,5-13-15 16,1-10-49-16,1-4-151 15</inkml:trace>
  <inkml:trace contextRef="#ctx0" brushRef="#br0" timeOffset="44560.3761">15942 6598 650 0,'-6'-10'4'0,"-1"0"26"15,5 5 20-15,0 5-8 16,0 0-26-16,-1 14-19 16,1 5 0-16,0 8 1 0,-1 6 4 15,3 0 1-15,0 3 1 16,0-3-3-16,0-6-1 16,6-6 2-16,0-3-1 15,1-9-1-15,1-3 2 0,-1-6 4 16,1 0 3-16,2-5 2 15,-1-5-6-15,-1-5-1 16,1 1-2-16,-2 1 0 16,-2 2-2-16,0 2-1 15,-2 4 2-15,-1 2-1 16,0 3 0-16,-2 0-5 0,1 8 1 16,0 3 4-16,0 2-1 15,2 3 1-15,1 0 1 16,2-2-1-16,0-1 1 15,2-4 0-15,2-1-1 16,2-5 0-16,2-2 2 16,-2-1 1-16,3-3 0 0,1-6-1 15,-3-3-1-15,0-3 4 16,-3-3 6-16,-4-1-2 16,-1-3 1-16,-5-2 0 15,0 0-3-15,-3 0-1 0,-4 4-4 16,-1-1-1-16,2 6 0 15,0 4-2-15,2 5-1 16,0 6-7-16,3 5-46 16,1 8-12-16,0 4-43 15,3 1-85-15</inkml:trace>
  <inkml:trace contextRef="#ctx0" brushRef="#br0" timeOffset="44951.8626">16314 6895 666 0,'-5'0'6'16,"-4"0"37"-16,3 0-5 0,0 5-23 15,-1 6-5-15,3 4-4 16,1 1-4-16,3 2 0 15,0-3 0-15,0 1 0 16,3-1-2-16,2-3 0 16,4-3 0-16,-1-2 1 15,2-3 1-15,1-4-1 0,2 0 2 16,-1-6 0-16,3-5-1 16,-4-2 0-16,2-2-1 15,-3-3 0-15,-2-2 6 16,-5 1 10-16,-3-1-3 15,0 3-4-15,-3 1-2 16,-6 4-6-16,-2 4-3 0,0 3-1 16,0 5 1-16,1 0-3 15,0 6-28-15,4 5-12 16,1-3-40-16,4 0-80 0</inkml:trace>
  <inkml:trace contextRef="#ctx0" brushRef="#br0" timeOffset="45154.9834">16552 6815 667 0,'0'-8'8'16,"3"-1"65"-16,5 4-26 15,5-2-39-15,3 4-7 16,2-2-2-16,6 3 3 15,-2-1-2-15,0 3-2 16,-1-3-62-16,-6 2-46 0,-2-1-79 16</inkml:trace>
  <inkml:trace contextRef="#ctx0" brushRef="#br0" timeOffset="45358.0836">16690 6674 569 0,'-5'-8'80'15,"1"2"14"-15,1 3-44 16,3 3-18-16,0 3-14 0,0 10-21 16,0 3 3-16,3 3 1 15,3 5-1-15,-1 3 0 16,-1 0 1-16,2-1-1 16,-1-1-12-16,0-4-111 15,0-6-153-15</inkml:trace>
  <inkml:trace contextRef="#ctx0" brushRef="#br0" timeOffset="46330.2878">16919 6598 611 0,'0'-11'32'0,"0"0"26"15,0 4 13-15,0 2-44 16,0 5-6-16,0 0-11 16,0 14-13-16,0 3 1 15,0 7 3-15,0 6-1 0,0 0 1 16,0-1 0-16,0-2-1 15,2-3 0-15,4-7 2 16,2-7-1-16,-1-4 0 16,2-5 0-16,3-1 3 0,0-5 2 15,-1-6-1 1,-1-1-2-16,0-1 0 0,-2 1-1 16,0 2-2-16,-5 2 2 15,-1 3-2-15,0 4 0 16,-2 1-3-16,0 0-4 15,0 4 2-15,0 4 5 0,0-1 0 16,1 1 0-16,1-1 1 16,4-1-1-16,0-3 0 15,4-3 1-15,-1 0 1 16,2 0 0-16,1-6-1 16,0-4 1-16,-2-3 0 0,0-3 0 15,-3-3 0-15,-3-2 3 16,-4-2 3-16,0 1-1 15,0-1-1-15,-4 6-3 16,-2 1-3-16,0 6 0 0,-2 8-1 16,3 2-7-1,1 5-39-15,2 11-45 0,2 2-64 16,0 5-248-16</inkml:trace>
  <inkml:trace contextRef="#ctx0" brushRef="#br0" timeOffset="46502.1576">17209 6855 606 0,'3'3'77'0,"-2"2"-45"15,3 2 21-15,-1 0-22 16,1 6-3-16,1 3-19 16,2 0-6-16,-1 1 0 0,-1-1-3 15,0-1 3-15,1-1-23 16,-1-10-70-16,1-2-96 15</inkml:trace>
  <inkml:trace contextRef="#ctx0" brushRef="#br0" timeOffset="46958.0192">17482 6468 119 0,'-4'-6'640'16,"3"-1"-638"-16,1 3 29 16,6 4-27-16,5 0 3 15,1 7 2-15,1 3-8 16,-2 5 0-16,-1 5 2 16,-5 2-2-16,-5 3 2 0,0-4-3 15,-2 1 1-15,-3-3 2 16,-3-8-3-16,6-2 0 15,-1-5 2-15,1-4 4 16,2 0 16-16,0-9 2 0,0-5-16 16,5-5-6-16,2-4 1 15,3-2-2-15,-1-2 2 16,0 2-1-16,-1 2-2 0,-3 5 0 16,0 3 2-16,-4 6 3 15,-1 4 5-15,0 5-6 16,0 2-4-16,-2 9-2 15,-3 5-1-15,4 3 4 16,1 5-1-16,0 4 0 16,0 0-2-16,7 2-17 0,-1 3-27 15,0-3-37-15,0-5-101 16,2-3-308-16</inkml:trace>
  <inkml:trace contextRef="#ctx0" brushRef="#br0" timeOffset="47317.3476">17697 6729 658 0,'1'0'53'16,"0"-4"40"-16,2 4-45 15,-1 0-26-15,1 0-16 0,1 5-6 16,-1 6 3-16,2 0-2 16,-2 4 4-16,-1-2 0 15,-2 2-1-15,0-3-1 16,0 0-2-16,0-2-1 15,0-3 2-15,0-5-1 16,1 0-1-16,2-2 4 16,0-4 3-16,1-8-5 0,5 0 0 15,-1-5-2-15,1-2 0 16,3-1 2-16,-1-1 7 16,1 7-5-16,-2 1-2 15,2 6-2-15,-3 5 2 16,0 2 1-16,-2 7-3 0,0 7 1 15,0 3-1-15,-1 5 1 16,-3 5 1-16,-1-1-2 16,-2 2 1-16,0-1-2 15,0-4-47-15,-5-7-87 0,3-9-537 16</inkml:trace>
  <inkml:trace contextRef="#ctx0" brushRef="#br0" timeOffset="47926.2852">15910 6420 488 0,'0'-6'13'16,"0"-3"48"-16,0 6 8 16,-2 3-11-16,-2 0-30 0,-2 13-22 15,-4 9-3 1,2 9 11-16,0 14 10 0,-3 11 12 16,3 11-9-16,3 10-9 15,1 8-7-15,4 2-6 16,4-3-3-16,13-6 0 15,8-6-1-15,10-16 0 0,10-10-1 16,7-15-3-16,10-11-50 16,1-16-80-16,8-8-339 15</inkml:trace>
  <inkml:trace contextRef="#ctx0" brushRef="#br0" timeOffset="48457.5088">17812 6361 545 0,'-6'-7'14'0,"6"-1"21"16,0 3 8-16,6 4-11 0,9 1-7 15,8 4-8-15,5 12 4 16,11 7 7-16,4 9-6 16,4 8-5-16,-5 8-7 15,-2 7-1-15,-10 7-7 16,-9 5 3-16,-12 3-5 0,-9 0 1 15,-10-6 2-15,-10-9-2 16,-1-8 2-16,-2-13-3 16,3-12 1-16,8-12-5 15,6-10-39-15,6-5-54 16,11-15-159-16</inkml:trace>
  <inkml:trace contextRef="#ctx0" brushRef="#br0" timeOffset="48707.482">18469 6570 623 0,'-2'0'61'15,"-13"0"-30"-15,15-3 47 16,6-1-28-16,12-1-27 0,6-1-21 15,9-3 1-15,8 2-4 16,1-1 1-16,1 0 3 16,-2 4-5-16,-5 0-27 15,-3-3-62-15,-6 3-71 16,-5-2-182-16</inkml:trace>
  <inkml:trace contextRef="#ctx0" brushRef="#br0" timeOffset="49119.5752">18871 6392 566 0,'-6'-9'35'0,"3"2"29"16,0 2-1-16,-3 2-29 15,3 3-8-15,0 0-14 16,1 5-10-16,2 3-1 16,0 3-2-16,6-1 3 0,5 0-2 15,-2-2 2-15,4-2-1 16,1-1 0-16,-1-5 1 0,1 0-1 15,1 0 2-15,-3-8-2 16,0-3-1-16,-4 1 2 16,-3-4 0-16,-3 1 1 15,-2 1 13-15,0 3 2 16,0 0-2-16,0 4-4 16,-2 2-5-16,2 3-6 0,0 3-2 15,0 11-4-15,0 3 4 16,0 5 0-16,0 6 1 15,2 4 1-15,0 1-2 16,-1 1 1-16,-1 1 1 16,0-3 0-16,-1-5 1 15,-7-5 1-15,1-1-3 0,-4-8 3 16,1-4-1-16,-1-2-2 16,2-6 3-16,0-1-2 15,6-6-9-15,1-7-38 16,2-6-130-16</inkml:trace>
  <inkml:trace contextRef="#ctx0" brushRef="#br0" timeOffset="49603.8986">19107 6735 660 0,'0'0'43'15,"0"0"21"-15,0 0-31 16,1 0 1-16,3 0-20 16,1 2-12-16,2 5-2 15,-1 1 1-15,-1 4-1 0,0 0 1 16,-4 1-1-16,1-1 0 15,-2 2 0-15,0-6 1 16,0-2-2-16,0-3 3 16,-3-3 2-16,1 0 11 15,2-8 3-15,0-3-11 16,1-1-4-16,9-3 0 0,0-1 1 16,2-1 3-16,3 4-3 15,0 1-2-15,-3 1 1 16,0 5-3-16,-3 3 4 15,0 3-2-15,-3 0-4 16,0 3 0-16,-1 6 2 0,1 3-1 16,1 2 1-16,-1 2 1 15,-2 0-2-15,3-1-10 16,0-4-35-16,3-5-54 16,2-3-116-16</inkml:trace>
  <inkml:trace contextRef="#ctx0" brushRef="#br0" timeOffset="49939.0986">19361 6156 576 0,'-10'-8'100'15,"0"2"-53"-15,10 0 22 16,4 4-28-16,12 2-8 0,11 0-20 16,8 10-1-16,12 11 1 31,8 7-4-31,-4 10-2 0,0 10-3 16,-6 8-3-16,-12 5-2 15,-16 7 1-15,-15 2 1 16,-7-4-2-16,-19 2 1 0,-9-7 1 15,-5-4-1-15,-1-6 1 16,0-8 1-16,2-4-8 16,6-10-30-16,7-11-66 15,9-9-341-15</inkml:trace>
  <inkml:trace contextRef="#ctx0" brushRef="#br0" timeOffset="52126.7626">19963 6294 596 0,'-12'-8'18'0,"6"-1"41"15,6 1-9-15,0 1-17 16,11 2-21-16,7 0-11 16,4 2 0-16,4 3 0 15,-1 0 1 1,1 4-1-16,-8 7-1 16,-5 4 0-16,-7 4 0 0,-6 3-1 15,-3-1 1-15,-7 1 1 16,-5-2-1-16,-2-1 1 15,3-7 1-15,1-3 7 0,3-3 10 16,4-4-2-16,5-2-4 16,1-5 7-16,8-9-12 15,7-3-8-15,3-7 1 16,2-3 0-16,0-2 1 0,-1-2-1 16,-5 2-1-16,-1 2 3 15,-8 5 5-15,-3 5 2 16,-2 2 6-16,0 7-3 15,-5 4-2-15,0 4-4 16,0 0-7-16,0 11-2 16,0 6 1-16,3 3 0 0,-1 6-1 15,3 0 4-15,0 6-3 16,6-4 1-16,3 4 0 16,6-6-15-16,-2-1-17 15,1-1-41-15,3-8-62 16,-4-2-102-16</inkml:trace>
  <inkml:trace contextRef="#ctx0" brushRef="#br0" timeOffset="52548.6599">20284 6482 538 0,'1'-3'44'15,"1"-1"14"-15,-1 1 21 16,4 2-37-16,-1 1-9 15,4 0-22-15,-4 3-6 16,3 5 2-16,1 0 1 0,-2 3-5 16,-2 3 1-16,0-1-2 15,-3 1-1-15,0-1 1 16,-1-4-2-16,0 1 0 16,0-4 1-16,0-4 0 15,0 1 1-15,0-3 1 16,0-3 18-16,5-3 9 0,3-7-23 15,2-3-5-15,3-1 2 16,1-3 3-16,3 0-3 16,-2 2 2-16,0 4-1 15,-1 1 5-15,-4 7-3 16,0 2 0-16,-1 4-3 0,0 0-2 16,-3 6-2-16,2 8 1 15,-2 3 0-15,2 5-1 16,-1 2 1-16,-5 2 1 15,1 1-1-15,-1-2 2 16,0-1-3-16,1-5-44 0,0-7-41 16,-2-6-215-16</inkml:trace>
  <inkml:trace contextRef="#ctx0" brushRef="#br0" timeOffset="59514.9347">19817 4782 577 0,'0'-3'4'0,"0"-2"-4"16,0 4 15-16,0 0 11 16,0 1-14-16,0 0-9 0,4 0-3 15,-2 4-3-15,3 2 7 16,-1 3 5-16,3 0-2 15,-1 3 4-15,-2 1-4 16,1 2-1-16,0 2 1 0,-2-3-3 16,2 2 0-16,-4-5 2 15,3-1-3-15,-3-1 4 16,2-3 5-16,-1 0 3 16,1-6 3-16,2 0-2 15,3 0 9-15,6-6 9 0,6-8-12 16,7-3-5-16,11-9-4 15,10-4-3-15,9-5-1 16,7-1 2-16,6-1-8 16,3 1 2-16,-5 2 0 15,-7 3-4-15,-5 5 1 16,-7 3-1-16,-7 4 0 0,-9 3 1 16,-6 5-1-16,-5 1-1 15,-4 2 0-15,-6 4 0 16,-1 2-3-16,-5-1-35 15,0-2-75-15,-3-1-219 16</inkml:trace>
  <inkml:trace contextRef="#ctx0" brushRef="#br0" timeOffset="63221.2925">21231 5897 157 0,'1'-7'357'0,"-1"2"-339"16,0 0 28-16,0 0-2 15,0 3-11-15,0 0-9 0,0 1-9 16,1 1-10-16,4 0-7 15,-3 4-4-15,2 3 3 16,1 2 6-16,1 2 5 16,-2-1 1-16,1 4 2 0,-1-2 3 15,0 0 4-15,1 0-6 16,-2 1 0-16,1-3-2 16,1 2-2-16,3-4-1 15,-1-1 0-15,4-3 2 16,4-4 7-16,5 0 4 15,7-7 4-15,10-7-2 0,9-7-4 16,3-3-7-16,9-4-2 16,3-1-1-16,2 1-2 15,0-4 1-15,0 3-3 16,-6 2 2-16,0 2-1 16,-7 1 1-16,-4 3 0 15,-9 3 0-15,-5 1-2 0,-5 4 4 16,-4 2-3-16,-4 1 0 15,-7 2-1-15,-3 4-1 16,-2-1 1-16,-2 2-4 16,-2 2 0-16,-3 0 0 0,0 1 0 15,0 0 0-15,0 2-19 16,-9 1-28-16,-4-3-70 16,-6-4-431-16</inkml:trace>
  <inkml:trace contextRef="#ctx0" brushRef="#br0" timeOffset="68056.5221">12827 3961 460 0,'-9'0'36'15,"4"0"15"-15,2 0-1 16,0-1-28-16,3-1 2 16,0 1 4-16,3-2-1 0,9 1-7 15,2-1-6 1,5-1 0-16,5 1 5 0,6 0-3 16,5-1-5-16,8 1 1 15,2-2-6-15,9 0 0 16,6 0 0-16,3 0 0 15,4-1-3-15,3 0 2 16,3-3-2-16,2 4 1 0,-3 0-1 16,-2-3-3-16,-2 2 3 15,-7 4-3-15,-7-2-1 16,-8 3 2-16,-11-1 0 16,-6 2-1-16,-11 0 2 15,-5 0-4-15,-8 0 2 0,-3 0-1 16,-2 3-3-16,-4 2-25 15,-9 0-7-15,-3 3-27 16,-6-1-10-16,-3 3-52 16,-7-3-109-16</inkml:trace>
  <inkml:trace contextRef="#ctx0" brushRef="#br0" timeOffset="68462.7619">12792 4270 416 0,'-16'5'34'0,"5"-3"-19"0,2-1 31 16,7-1-13-16,2 0-25 15,1 0 22-15,14 0 15 16,9-1-19-16,10-7 7 16,9 0-6-16,10-2 0 0,7-3-7 15,2-1-6-15,4-1-6 16,5-1 4-16,-1 1-2 16,3 0-5-16,0-1 2 15,-4 1-3-15,-3 2-2 16,-4 0 1-16,-11 2-3 15,-6 3 0-15,-9 0 1 0,-11 6-2 16,-6-1 1-16,-7 3 1 16,-8 0-2-16,-4 6-13 15,-4 5-61-15,-10-3-22 16,-4-3-165-16</inkml:trace>
  <inkml:trace contextRef="#ctx0" brushRef="#br0" timeOffset="69280.0746">18801 3240 525 0,'-5'0'63'0,"3"0"-38"15,2 0 18-15,0-4-1 16,0 0-2-16,10 0-18 16,8-2-14-16,10 0-6 0,6 3-3 15,10-2 1-15,3 4-1 16,0 1 1-16,-3 0-24 15,-5 3-50-15,-8 3-21 16,-9 2-20-16,-12 0-144 16</inkml:trace>
  <inkml:trace contextRef="#ctx0" brushRef="#br0" timeOffset="69451.9276">18850 3389 240 0,'-17'5'323'0,"10"-5"-312"0,7 0 11 15,7 0-10-15,16-4 5 16,12-1-3-16,12-5-6 16,14 0-7-16,9 2-1 15,5-1-1-15,3 1 1 16,-3-1-94-16,1-1-86 16</inkml:trace>
  <inkml:trace contextRef="#ctx0" brushRef="#br0" timeOffset="69823.8193">19909 3153 614 0,'6'-15'4'0,"-3"-2"9"16,0 4 30-16,-1 1-11 16,-1 4-7-16,-1 0 11 15,0 3-7-15,0 2-13 16,-6 3-14-16,-4 0-7 0,-4 10 1 15,1 5 2-15,-6 5 1 16,0 7 0-16,2 3 2 16,3 2-2-16,3-1 1 15,9 0 0-15,2-4-3 16,8-4 1-16,12-5 1 16,5-3 1-16,9-9 2 0,5-4 2 15,6-2-2-15,2-6 0 16,1-11 0-16,-4-4-1 15,-4-6 3-15,-8-3-2 16,-7-6-1-16,-14 3 3 16,-11-3-1-16,-9 6-4 0,-19 4-1 15,-14 6-1-15,-13 8-5 16,-8 4-80-16,-7 4-132 0</inkml:trace>
  <inkml:trace contextRef="#ctx0" brushRef="#br0" timeOffset="74002.7851">2271 7827 407 0,'-6'-15'212'0,"-3"1"-187"16,-5 1 53-16,2-5-17 0,-3 3-24 16,1 2-4-16,-4 0-9 15,-1 0-6-15,0 3 0 16,-2 1-3-16,1 3-4 15,-3 1-6-15,0 3-5 16,-4 2 2-16,3 2-3 0,0 7 0 16,1 2 2-16,1 5-1 15,0 4-2-15,2 2 1 16,2 7 1-16,-2 0-3 16,5 7 3-16,2 3 0 15,2 2 0-15,4 7 0 16,2 3-1-16,4 2 0 15,1 3 0-15,0 4-1 0,6 1 1 16,0 1 2-16,3 6-3 16,1 1 3-16,-1 5 0 15,-2 1-2-15,1 3 3 16,-2 4 0-16,0 1 1 0,-1-1 1 16,-3 6-3-16,1-1 0 15,-3 1 1-15,0 2-2 16,-2 1 1-16,-6-1 1 15,-4 2-3-15,-4 0 4 16,-4-3-3-16,0 0 0 16,0-5 2-16,-1-4-2 0,3-3 0 15,6-8 2 1,-1-3-2-16,5-6-2 16,3-6 4-16,5-5-4 0,0-5 4 15,6-8-2-15,8-3-2 16,3-7 2-16,5-4-1 15,6-5-2-15,4-5 1 16,6-5 2-16,5-5 0 16,5-2 4-16,5 0 6 0,6-6-18 15,1-2 11-15,0-3-4 16,1-2 3-16,-1 3-1 16,-4-1-3-16,-4 1-3 15,-9 2-28-15,-7-1-42 16,-15-3-193-16</inkml:trace>
  <inkml:trace contextRef="#ctx0" brushRef="#br0" timeOffset="75568.6134">3149 7791 504 0,'0'-6'12'15,"-2"1"60"-15,-1 0-7 16,-3 1-27-16,-1 2 1 16,-1-1-6-16,-3 3-9 0,-3 0-11 15,-6 0-5-15,-5 4-3 16,-4 5-3-16,-1 3 1 15,-3 0-3-15,2 3 2 16,2-2-3-16,5 2 1 16,3-4 2-16,8 0-4 0,6-2 2 15,6-2 0-15,1 1-2 16,8-4-1-16,6-1 4 16,6-1-1-16,1-1 0 15,2 1 2-15,-3-1-1 16,0 2 0-16,-6 0-1 15,-2 4-1-15,-7 3 3 0,-3 3-1 16,-2 6 1-16,-6 4 2 16,-9 2-2-16,0 6 1 15,-7-2 0-15,2 0-2 16,-1-4 0-16,6-7-1 0,5-3 1 16,6-5-1-16,4-5 2 15,5-3 0-15,13-2 6 16,9-2 3-16,5-8-5 15,8-2 0-15,5-1-7 16,0 0 3-16,-1 1 0 16,-1 1-16-16,-6 1-58 15,-6 1-80-15,-5 0-236 0</inkml:trace>
  <inkml:trace contextRef="#ctx0" brushRef="#br0" timeOffset="76326.6281">2819 8399 633 0,'-2'-14'8'0,"2"2"52"15,0 2-16-15,0 3-19 16,3 3-5-16,3 4-11 0,3 0-8 16,-1 8 0-16,0 7 1 15,0 2 4-15,-2 5 0 16,-3 0-1-16,-1-1 0 16,-2 1-5-16,0-3 2 15,0-2 0-15,-2-4-2 0,-1-3 2 16,0-5 1-16,1-5-2 15,2 0 6-15,0-9 2 16,2-5-8-16,6-3 0 16,1 0-2-16,4-2 1 15,-1 1 1-15,0 5-1 16,-2 2-1-16,1 5 2 0,-3 2 0 16,-1 4 3-16,-1 1-4 15,-1 8 2-15,0 4 5 16,-1 1-4-16,1 3 3 15,1 4 1-15,1-3-5 16,-1 0 0-16,1-3-1 0,2-3-1 16,-2-6 0-16,4-3-11 15,1-3-26-15,2 0-57 16,-1-11-110-16</inkml:trace>
  <inkml:trace contextRef="#ctx0" brushRef="#br0" timeOffset="76514.0697">3109 8399 644 0,'-9'-2'24'15,"2"-3"63"-15,6-3-42 16,1 0-12-16,8-3-25 0,6 2-7 16,4-1-2-16,4 3 2 15,1 1 0-15,-3 4-3 16,-2 2-34-16,-6 0-50 15,-8 10-50-15,-4 2-159 16</inkml:trace>
  <inkml:trace contextRef="#ctx0" brushRef="#br0" timeOffset="76670.3046">3124 8484 440 0,'-7'6'108'16,"6"-6"-42"-16,1 0 9 0,4 0-41 15,10-4-15-15,5-6-11 16,5 1-2-16,4-1-6 15,4 0 3-15,1 3-5 16,-3 0-57-16,2 1-78 16,-8-2-184-16</inkml:trace>
  <inkml:trace contextRef="#ctx0" brushRef="#br0" timeOffset="76857.8421">3425 8335 562 0,'-3'-13'39'16,"-2"0"53"-16,4 4-7 15,1 1-29-15,0 2-29 0,0 5-16 16,0 1-5-16,6 8-8 16,-1 6 4-16,2 4 1 15,-2 6-2-15,1 2 2 16,-2-1-1-16,-1 2-2 0,-2-6 1 16,0-4-39-16,2-10-111 15,-2-7-279-15</inkml:trace>
  <inkml:trace contextRef="#ctx0" brushRef="#br0" timeOffset="77670.2657">2904 7532 509 0,'0'-10'132'15,"0"4"-128"-15,0 3 18 0,0 3-2 16,0 5-14-16,-3 9-6 16,-1 3 1-16,-1 6 5 15,-3 1 4-15,1-1-2 16,-2-2-2-16,1-4 0 0,3-3 6 16,1-8 5-16,3-3 0 15,-1-3-6-15,2-4 12 16,0-8 3-16,3-8-23 15,5-5-3-15,3-4-1 16,-1-4 3-16,5 2-3 0,-3 2 1 16,2 5 0-16,-5 6-1 15,1 4 1-15,-4 9 0 16,1 5-2-16,-1 2 1 16,0 13-2-16,-1 5 2 15,4 3 1-15,-1 4 0 16,1 4 0-16,1-4 2 0,0-2-3 15,4-2 1-15,-2-4 0 16,2-8 0-16,-2-3 0 16,1-8 0-16,0 0 1 15,0-14 1-15,0-5 4 0,-4-9-1 16,0-3 3-16,-1-6 3 16,-4-7-1-16,-1 2-1 15,-3-1-2-15,0 4-1 16,0 8 3-16,0 7-7 15,0 9-1-15,0 6 0 16,0 5 0-16,3 3-27 0,4 1-150 16,4 0-261-16</inkml:trace>
  <inkml:trace contextRef="#ctx0" brushRef="#br0" timeOffset="78513.9307">4031 7406 541 0,'-9'-9'6'16,"-2"2"15"-16,5 5 44 15,1 2-28-15,-4 11-26 0,4 15-7 16,-1 10 1-16,-3 14 18 16,0 17 15-16,-4 17-6 15,3 10-10-15,0 10-5 16,0 8-7-16,3-1-6 16,4-7-1-16,3-8-3 0,6-14 1 15,10-12 0-15,2-16-3 16,10-17-23-16,1-16-44 15,2-12-48-15,3-12-152 16</inkml:trace>
  <inkml:trace contextRef="#ctx0" brushRef="#br0" timeOffset="79279.1634">4341 7648 559 0,'0'-8'22'16,"0"-1"42"-16,0 5-15 0,-2 4-17 15,-2 2-4-15,1 12-22 16,0 8-7-16,-3 8 2 16,3 9 1-16,-3 5 3 15,3 3-4-15,-1 0 0 16,1-5 3-16,3-3-4 16,0-8 2-16,0-8-1 0,3-7-1 15,4-10 1-15,2-4-3 16,0-2 6-16,4-12 2 15,-2-3-4-15,2-3 0 16,-2-1-1-16,-2 1 1 0,-1 4-2 16,-3 3 1-16,-2 2 0 15,-2 5 1-15,2 4-2 16,-3 0-4-16,0 6-1 16,1 2 3-16,4 4 3 15,-3 0-1-15,3 1 0 0,2-2 1 16,1-1-1-16,2-1 0 15,2-3 1-15,-1-6 0 16,2 0-1-16,1 0 3 16,-2-8-3-16,-2-4 1 15,1-1 2-15,-4-3-1 0,-2-3 1 16,-1 0 16-16,-4-3-3 16,0-2-1-16,0 1-3 15,-7-2-2-15,1 2 0 16,1 4-8-16,-1 2-1 15,2 5 0-15,3 8-3 0,1 4-44 16,0 0-62-16,0 4-100 16</inkml:trace>
  <inkml:trace contextRef="#ctx0" brushRef="#br0" timeOffset="79685.3719">4731 7965 588 0,'-8'3'2'0,"0"1"19"0,1 4 3 15,2 4 8-15,0 1-18 16,3 4 0-16,0-2-1 15,0 6-3-15,2-2-4 0,0 1-3 16,2-5-3-16,-2 3 1 16,4-5 1-16,3-1-1 15,2-5-1-15,-1-2 1 16,2-5 0-16,0 0 4 16,-1-7-2-16,1-5 0 0,-1-3 5 15,-1-6 12-15,-4-2 5 16,-4-1 1-16,0 1-9 15,0 1-1-15,-6 2-7 16,-3 4-9-16,0 5 0 16,2 6-5-16,-1 5-32 15,5 0-50-15,1 0-69 0,2 0-410 16</inkml:trace>
  <inkml:trace contextRef="#ctx0" brushRef="#br0" timeOffset="79937.38">4926 7921 770 0,'-3'0'5'0,"3"-4"37"0,0 0-13 15,12 0-8-15,3 0-18 16,7 1-4-16,1 0 3 15,1 3-2-15,0 0 0 16,-3 0 1-16,-6 0-2 0,0 0-11 16,-8 0-43-16,-1 0-65 15,-6 0-92-15</inkml:trace>
  <inkml:trace contextRef="#ctx0" brushRef="#br0" timeOffset="80124.8735">5058 7836 486 0,'-8'-11'119'0,"3"-2"7"16,0 6-38-16,1 0-52 16,2 4-21-16,2 3-10 15,0 2 0-15,0 8-10 0,2 6 4 16,2 6 2-16,1 2-1 16,-1 4 0-16,1 1 0 15,-1 2 0-15,2-4-4 16,-2-6-103-16,2-4-162 15</inkml:trace>
  <inkml:trace contextRef="#ctx0" brushRef="#br0" timeOffset="80999.8121">5211 7724 680 0,'0'-11'4'0,"-2"7"36"15,2 4 3-15,0 0-13 16,0 10-28-16,2 5 1 16,1 2-1-16,5 3 7 0,-3 2 1 15,0-3-5-15,0 2-2 16,-2-5-2-16,1 0 1 16,0-3-1-16,-1-2-1 15,1-3 3-15,0-3-3 16,-1-1 0-16,3-2 2 0,0-2-2 15,-1 0 2-15,2-2 1 16,-1-5-1-16,-1 0 0 16,2-4 1-16,-2-2-3 15,-1 0 3-15,0 2-2 16,0 0-1-16,-1 1 2 16,-1 2-2-16,0 2 0 0,-2 3 0 15,0 2-2-15,0-2 2 16,0 1 2-16,0 0 10 15,0-1 0-15,0 2 2 16,0 0-2-16,0 1-7 16,0 0-4-16,0 0-4 0,0 0 0 15,1 0 3-15,1 0 0 16,0 0-1-16,-1 1 1 16,1-1 0-16,-2 0 2 15,0 0-1-15,0 0 1 16,0 0 1-16,0-1-3 0,0-2 0 15,0-2 2-15,0 3-4 16,-2-2 2-16,1 0 0 16,-1 1-1-16,0 0 3 15,1 0-2-15,-1 2-2 16,2-1 4-16,-1 0-2 16,1 2-1-16,0 0 2 0,0 0-2 15,0 0 0-15,-1 0 0 16,-1 0-1-16,2 2 1 15,-1 4 1-15,1 3-1 16,0 1 1-16,0 4-1 16,0 1-1-16,1 2 4 0,3 0-2 15,0 1-1-15,0 0 2 16,-1-6-2-16,1 2 1 16,0-5 0-16,1-2-1 15,0-6 0-15,4-1-2 16,-1 0 3-16,3-6 4 15,-2-7-3-15,-2 1 0 0,0-5 3 16,-4-3-2-16,-3-3-1 16,0-7 0-16,0 3-1 15,-2-3 1-15,-2 6 0 16,1 2-2-16,0 8 1 0,3 6-1 16,-1 8-6-16,1 0-33 15,0 10-4-15,0 2-33 16,0 1-82-16,3 0-424 15</inkml:trace>
  <inkml:trace contextRef="#ctx0" brushRef="#br0" timeOffset="81218.5484">5532 7884 561 0,'0'0'155'0,"0"0"-84"15,0 5-39-15,0 0-21 16,0 3 21-16,0 1-10 16,3 5-8-16,0 0-5 15,-1 4-3-15,-1 1-4 16,-1 1-1-16,0-2 0 16,0 2-15-16,0-8-64 0,-6-6-191 15</inkml:trace>
  <inkml:trace contextRef="#ctx0" brushRef="#br0" timeOffset="82468.4619">5698 7739 613 0,'-13'-7'23'15,"1"-1"-19"-15,7 2 30 16,5-2 4-16,5 2-19 0,10 1-20 16,1-2-1-16,4 5 1 15,0 2 0-15,-5 0-1 16,-4 4 1-16,-6 8-2 16,-5 4 2-16,0 2 4 15,-5 3 8-15,-2 0 3 0,-1-1-2 16,-1-3-2-16,5-2-5 15,1-4-2-15,3-5 0 16,0-2 1-16,0-4-1 16,6 0 3-16,3-5 7 0,2-7 4 15,0-8-9-15,3-4-4 16,-1-4-3-16,-1-1 2 16,-1-2 7-16,-5 2 4 15,-1 8 1-15,-4 3-1 16,-1 4 2-16,0 6-3 15,-3 7-5-15,0 1-7 16,-2 6-1-16,1 8-2 0,3 7 3 16,1 4-3-16,0 4 0 15,5 6-11-15,5-2-21 16,0-2-31-16,2-1-81 16,1-7-230-16</inkml:trace>
  <inkml:trace contextRef="#ctx0" brushRef="#br0" timeOffset="82842.6005">5971 7901 676 0,'0'-5'35'15,"0"-2"44"-15,0 2-16 0,0 3-29 16,5 2-17-16,1 0-16 16,1 2 0-16,1 4 1 15,-2 5-2-15,2 1 2 16,-6 4-2-16,1 0 0 0,-2 1 2 15,-1-5 1-15,0 0-5 16,0-3 5-16,0-4-3 16,0-2 0-16,0-3 1 15,0-3 2-15,3-8 1 16,1-4-2-16,2-2-2 16,0-5 2-16,2-2 1 15,2 2-4-15,0 3 0 0,-1 4 1 16,1 6 0-16,-2 3 4 15,0 6-1-15,2 0-2 16,-1 6 0-16,2 8-1 16,2 3 0-16,1 3 0 0,0 4 0 15,-4 4 1-15,1 0-2 16,-4 0-32-16,-4-4-47 16,-3-5-120-16</inkml:trace>
  <inkml:trace contextRef="#ctx0" brushRef="#br0" timeOffset="83498.8021">4327 7498 473 0,'-10'-14'17'15,"-2"2"40"-15,-1 5 14 16,-1 6-23-16,-1 1-23 0,-1 12 5 15,1 8-9-15,1 7-12 16,-1 13 0-16,4 8 0 16,2 12 7-16,5 6 5 15,4 9-8-15,0 7-4 16,7 0-6-16,6-5 0 16,4-7-1-16,6-8-2 0,7-12-3 15,8-14-15-15,9-9-27 16,5-16-40-16,9-11-85 15</inkml:trace>
  <inkml:trace contextRef="#ctx0" brushRef="#br0" timeOffset="84002.4019">6057 7344 589 0,'-2'-10'7'16,"2"-1"10"-16,4 2 47 0,6 3-20 15,9 6-20-15,6 0-14 16,4 7 3-16,6 11-5 15,4 5 5-15,0 13 3 0,-2 8-3 16,-5 8-2-16,-6 9 3 16,-7 6-4-16,-7 3 0 15,-9 2-5-15,-3-1-2 16,-12-1-2-16,-5-4 1 16,-3-3 0-16,-1-6-11 15,-2-7-30-15,1-7-14 0,3-13 6 16,3-13-38-16,4-13-142 15</inkml:trace>
  <inkml:trace contextRef="#ctx0" brushRef="#br0" timeOffset="84939.3331">6694 7651 663 0,'-5'-6'30'0,"1"1"45"15,4 0-9-15,0 1-37 16,7 2-21-16,6-2-3 0,4 3 1 15,0 1-3-15,6 0-1 16,0 0-3-16,-1 1 2 16,2 6 0-16,3-1-40 15,1 0-76-15,-1-5-87 16</inkml:trace>
  <inkml:trace contextRef="#ctx0" brushRef="#br0" timeOffset="85423.683">7127 7506 656 0,'-7'-5'9'0,"0"4"32"15,2 1-8-15,2 0-13 16,3 6-7-16,0 1-10 16,2 3-1-16,7-1 0 15,3 0 0-15,2-3 2 16,0 1-2-16,3-4-3 0,-2-1 3 15,0-2-1-15,2 0 0 16,-2-3 1-16,-1-6-1 16,-3 2-1-16,-2-3 2 15,-3-2 0-15,-4 0-1 16,-2-1 2-16,0 1-1 16,-8-2 17-16,2 5 5 0,-2 1 0 15,0 4-3-15,1 3-14 16,3 1-6-16,3 8-1 15,1 6-2-15,0 7 0 16,2 3 2-16,3 6 0 0,1 1 0 16,0 6 1-16,-3 0-2 15,0-3 2-15,-1 0-1 16,-2-4-1-16,0-8 2 16,0-4 0-16,-5-5-1 15,0-6 5-15,-2-3-1 0,-1-4 0 16,0 0 1-16,-3-3-1 15,1-4-4-15,0-1-16 16,3 2-33-16,0-4-63 16,5 4-127-16</inkml:trace>
  <inkml:trace contextRef="#ctx0" brushRef="#br0" timeOffset="85922.7724">7404 7845 548 0,'-1'0'102'16,"1"-6"-38"-16,0 0 15 15,0 0-33-15,0 0-17 16,5 3-20-16,0 0-4 16,3 3-4-16,-2 0-1 15,1 8-1-15,-1 2-1 0,-3 3 2 16,1 1-1-16,-2-2 1 16,-2 0 0-16,0 0 0 15,0-6 1-15,0 1 0 16,0-5-1-16,0-2 1 15,1 0 4-15,4-6 1 16,3-3-3-16,-1-3-3 0,2-2 1 16,0 2 1-16,0-1-2 15,-1 4 1-15,2-1 0 16,-4 3-2-16,0 3 3 16,1 3-2-16,-2 1-2 15,1 1-1-15,-3 9 2 0,4 1-1 16,0 0 3-16,0 4 0 15,-2 0-3-15,3 0-20 16,-1-5-43-16,0-3-90 16,-1-3-173-16</inkml:trace>
  <inkml:trace contextRef="#ctx0" brushRef="#br0" timeOffset="86266.4981">7584 7182 714 0,'-9'-9'1'16,"6"4"24"-16,3 4 19 0,15 1-35 15,7 8-2-15,10 8 21 16,9 5-1-16,5 10-1 15,2 10 4-15,-5 12-12 16,-2 7-5-16,-8 10-10 16,-10 9-2-16,-7 4 0 0,-8-2 0 15,-4 0 0 1,-4 0 0-16,-8-4-4 0,-4-3-1 16,-7-3 0-16,-6-2-6 15,-7 0 6-15,-4-9-8 16,0-12-37-16,0-11-97 15,0-14-297-15</inkml:trace>
  <inkml:trace contextRef="#ctx0" brushRef="#br0" timeOffset="88286.0451">3061 9436 608 0,'-4'-11'7'0,"-7"0"25"16,-2 2 32-16,-5 1-18 15,-3 3-13-15,-3 3-9 16,-1 2-10-16,-3 0-11 16,1 9-1-16,2 3-1 15,3 3-1-15,2-1 0 16,6 2 1-16,4-2-3 0,4 1 3 15,3-2 0-15,3-2-2 16,0 1 1-16,9-4 1 16,1-1-1-16,5 0 3 15,1-2-2-15,3 2 0 16,-1-2 1-16,-3 2-2 0,-3 6 0 16,-4 1 0-16,-7 4-1 15,-1 6 3-15,-12 3 0 16,-6 3-1-16,-3 1 0 15,-1 1 1-15,1-2-2 0,2-5 2 16,4-2-1-16,5-7 2 16,6-2 1-16,4-6 0 15,10-4-1-15,11-4 12 16,8 0 9-16,10-7-7 16,5-4-7-16,3-2-5 15,-2-1-1-15,0 1 0 0,-6 2-4 16,-5 2 4-16,-3 3-5 15,-8 1-10-15,-4 2-33 16,-9-1-115-16</inkml:trace>
  <inkml:trace contextRef="#ctx0" brushRef="#br0" timeOffset="91046.12">3681 9193 351 0,'-3'-17'54'0,"-1"-3"-7"16,-1 1 33-16,2 0-9 15,0 2-6-15,-1 1-7 16,2 4-6-16,-1 2-16 15,0 2-24-15,3 6-2 0,-1 2-3 16,1 0 1-16,-2 14-9 16,2 9 2-16,-1 11-2 15,1 11 10-15,0 14 4 16,0 15-1-16,0 3 0 16,0 6-4-16,0 1-5 0,0-2 0 15,7-6-2-15,3-13 0 16,5-7 1-16,5-10-2 15,1-12-3-15,4-9 0 16,4-11-14-16,5-8-25 16,1-6-65-16,4-9-155 0</inkml:trace>
  <inkml:trace contextRef="#ctx0" brushRef="#br0" timeOffset="91984.9071">4130 9362 443 0,'-9'-14'25'16,"0"1"54"-16,1 2 7 0,1 1-31 16,3 3-9-16,1 2-9 15,0 3-14-15,3 2-8 16,0 3-9-16,0 12-7 16,0 5-1-16,0 9 4 15,0 6-2-15,0 1 0 16,5-1 2-16,-3-1-3 0,3-7 2 15,2-5 0-15,1-9-1 16,0-5 1-16,0-3-1 16,5-5-1-16,-4-3 4 15,2-7 2-15,-2-3-4 16,1-3 0-16,-2 0-1 0,-2-1 0 16,-2 5 2-16,-3 2-2 15,3 2 1-15,-4 4 0 16,0 4-2-16,0 0-1 15,0 4 0-15,0 5 1 16,0 3 1-16,0 1-2 0,0 2 1 16,1 1 1-16,5-3 1 15,1-2-2-15,1-2 1 16,3-4-2-16,2-3 2 16,-3-2 2-16,4 0-4 0,-2-10 5 15,0-4-1-15,-2-1-2 16,1-7 2-16,-4-1 2 15,-5-2 10-15,-2-2 2 16,0 3-3-16,-6-1-2 16,-3 5-2-16,-1 0-6 0,2 4-2 15,0 3-1-15,3 7-1 16,2 5 0-16,3 1-20 16,0 5-48-16,3 6-42 15,6 3-73-15</inkml:trace>
  <inkml:trace contextRef="#ctx0" brushRef="#br0" timeOffset="92344.2519">4442 9617 562 0,'-2'3'12'0,"-3"1"-9"16,-1 2 22-16,1 6-5 15,0 0 13-15,1 2-13 16,2 3 0-16,2 2-5 0,0 0-6 16,2-1-2-16,3-1-5 15,2-4-1-15,1-1 0 16,-1-3-1-16,2-4 0 16,1-4 2-16,-1-1 1 15,3-4 5-15,1-7 1 16,-2-5 3-16,0-4 1 0,-2-1-4 15,-5-1 4-15,-4-2 6 16,0 3-1-16,-9 3 0 16,-3 1-8-16,-4 5-5 15,-1 5-4-15,3 5 0 16,1 2-2-16,4 0 0 16,6 2-28-16,3 3-67 0,2 0-70 15</inkml:trace>
  <inkml:trace contextRef="#ctx0" brushRef="#br0" timeOffset="92594.27">4680 9528 726 0,'-8'0'5'16,"3"-2"32"-16,3-2 31 0,2 2-37 15,6-2-12-15,6-1-21 16,3 3 3-16,6-2 2 16,0 1-5-16,-1 2 2 15,-1 1 1-15,-2 0-1 16,-1 0-3-16,-4 0-47 0,-3 1-55 16,-3-1-65-16,-3 0-306 15</inkml:trace>
  <inkml:trace contextRef="#ctx0" brushRef="#br0" timeOffset="92781.7564">4785 9413 600 0,'-9'-11'41'15,"2"1"36"-15,2 4-21 16,3 6-27-16,2 0-16 16,0 11-19-16,0 3 5 15,5 7 1-15,2 4 0 0,3 3-1 16,-1 2 1-16,0 1 1 15,0 3-21-15,-4-6-123 16,0-3-340-16</inkml:trace>
  <inkml:trace contextRef="#ctx0" brushRef="#br0" timeOffset="93882.1203">5040 9309 423 0,'0'-11'144'0,"0"-1"-108"0,-2-1 36 16,0 7-36-16,2 5-4 16,0 1-11-16,0 4-21 15,0 11-3-15,0 2 4 16,0 5 2-16,0 4-1 15,0 1 1-15,0 1-2 0,0-3 0 16,1-2-1-16,3-3 1 16,1-5-1-16,1-5 2 15,3-1-1-15,-1-7-2 16,1-2 1-16,2-2-1 16,-4-7 2-16,0-3 3 0,1-5-4 15,-4-1 3-15,-1 1-1 16,-1 0-2-16,-2 3 1 15,0 5-1-15,1 2 0 16,-1 6 1-16,0 1-2 16,2 3-10-16,-1 7 9 0,2-1 0 15,1 6 2-15,1-2 1 16,2 1-2-16,1-3 2 16,3-4 0-16,-2-2-1 15,4-5 1-15,2 0 0 16,-1-4 0-16,1-6 2 15,-1-5-2-15,-1-2 1 0,0-2 0 16,-6-2-1-16,0 0 3 16,-5 0 19-16,-2 0-9 15,0 1-1-15,-5 4 4 16,-1 3-13-16,-2 4-2 0,2 5-3 16,2 3 0-16,0 1-2 15,4 6-30-15,0 6-36 16,0 1-38-16,8 4-68 0</inkml:trace>
  <inkml:trace contextRef="#ctx0" brushRef="#br0" timeOffset="94116.4399">5410 9539 673 0,'-3'1'59'15,"-1"-1"-12"-15,2 3-7 16,2 0-30-16,0 6 2 16,0 2 7-16,0 5-5 0,3 3-8 15,0 4-3-15,2 4 1 16,-3 1-4-16,-1 1 1 16,0-2 0-16,-1-4-46 15,0-8-84-15,0-8-153 0</inkml:trace>
  <inkml:trace contextRef="#ctx0" brushRef="#br0" timeOffset="94757.0119">5558 9312 193 0,'-5'-3'402'15,"-1"-4"-386"-15,4 0 34 16,2 2-22-16,1 1-21 0,9 1-8 16,5 2 1-16,1 1 0 15,3 0-1-15,-1 5 0 16,0 8-1-16,-5 1 0 15,-4 5 2-15,-2 5 0 16,-5-2 0-16,-2 0 4 0,0-2-4 16,-3-5 0-16,-3-5 2 15,0-5-1-15,3-5 2 16,0 0 4-16,3-13 28 16,0-4-17-16,0-8-13 0,5-5-2 15,5-3-1-15,-2 0 0 16,2 4 5-16,-5 4-2 15,-1 6 4-15,-3 4-2 16,-1 8 9-16,0 5 5 16,0 2-3-16,0 4-16 15,0 5-3-15,0 6 1 0,2 6-1 16,3 2 0-16,5 5 2 16,2 2-1-16,0 3-1 15,2 2 2-15,2-4-33 16,1-2-93-16,1-7-96 15</inkml:trace>
  <inkml:trace contextRef="#ctx0" brushRef="#br0" timeOffset="95140.1386">5885 9468 646 0,'0'-3'8'0,"0"-5"52"16,0 8-22-16,3 0-18 15,-2 2-24-15,4 9 1 16,-1 2 2-16,1 2 0 16,-3 2 1-16,3-1 1 15,-1-1 2-15,-4-3-1 0,1-3-4 16,-1-6 5-16,0-1-2 16,1-2 6-16,3-3 38 15,0-3-25-15,1-6-22 16,3 1 4-16,-2-3-2 0,0 3 1 15,0 0-1-15,0 2 1 16,-2 3-3-16,-2 2 3 16,1 4-1-16,-2 0 2 15,4 0-5-15,-1 6 2 16,4 3 1-16,4 1 1 16,0 1-2-16,1 2 1 0,2 1 1 15,0-1-1-15,-2-1-12 16,0-3-68-16,-4-3-46 15,-4-3-51-15</inkml:trace>
  <inkml:trace contextRef="#ctx0" brushRef="#br0" timeOffset="95437.015">6047 8975 709 0,'0'-2'5'0,"10"2"3"15,6 0-12-15,10 15 4 16,4 7 22-16,2 9 9 16,2 9 0-16,-6 8-17 0,-2 9 8 15,-8 6-9-15,-8 2-5 16,-8 3-3-16,-2-4-1 15,-5 0-4-15,-6-4 2 16,-6-4-1-16,-2-4-18 16,0-8-43-16,0-11-47 15,2-10-100-15</inkml:trace>
  <inkml:trace contextRef="#ctx0" brushRef="#br0" timeOffset="95875.8598">6583 9365 610 0,'-8'2'27'16,"1"-2"46"-16,7 0 6 16,0-2-36-16,9-1-20 15,6 2-17-15,8-2 0 0,4 2-5 16,3-1 0-16,6-1 1 16,-3 1-2-16,2-1 0 15,-2-1-28-15,-2-2-62 16,-4-3-76-16,-1-2-348 0</inkml:trace>
  <inkml:trace contextRef="#ctx0" brushRef="#br0" timeOffset="96344.5917">6979 9077 613 0,'-4'-11'21'0,"-2"2"49"0,1 3-13 16,4 5-16-16,1 1-16 15,0 3-21-15,0 7-3 16,0 2-1-16,5 4 2 16,2 1 0-16,2 0-3 0,3 0 2 15,2-2-2-15,1-3 2 16,-2-3 0-16,-1-4-1 16,0-4 1-16,0-1 2 15,-3-6-2-15,-4-6 1 16,1-2 0-16,-5-2 1 15,-1-3-1-15,0 1 0 0,0-2-1 16,-6 6 5-16,0 0 12 16,3 5-5-16,-1 3-8 15,1 6-3-15,2 0 0 16,1 8-6-16,0 9 1 16,2 6 4-16,5 7-2 0,0 6 0 15,1 7 2-15,-1 3-1 16,-2 1 0-16,-3-3 1 15,-2-2-3-15,0-1 2 16,0-9 1-16,-3-4-1 0,-3-6 3 16,0-8-2-16,0-3-1 15,2-6 1-15,-1-4-4 16,2 1-39-16,0-2-79 16,3-2-153-16</inkml:trace>
  <inkml:trace contextRef="#ctx0" brushRef="#br0" timeOffset="96750.8097">7173 9517 572 0,'5'-4'55'16,"1"0"13"-16,-2 4-25 15,1 0-19-15,-1 4-16 16,1 7-6-16,1 2 1 15,1 1 2-15,-2 2 0 16,0 2-3-16,-1 1 1 0,0-4-1 16,-1-4-2-16,0 1 0 15,-2-7 1-15,1-4-1 16,-2-1 11-16,3-6 35 16,1-7-28-16,2-1-13 15,1-6 1-15,0-2 10 0,3 0-4 16,-2 2-9-16,1 4-1 15,-1 2-2-15,-4 5 1 16,1 3 10-16,0 6-4 16,0 0-5-16,2 7 0 15,1 4-2-15,4 5 2 16,-1 3 0-16,0 0-1 0,-2 2 0 16,-1 0 0-16,-3-1-2 15,-4 2 2-15,-1-4-34 16,0-3-44-16,-7-6-223 15</inkml:trace>
  <inkml:trace contextRef="#ctx0" brushRef="#br0" timeOffset="98818.0866">3529 8971 486 0,'-5'-12'4'0,"0"-1"21"16,-1 2 29-16,0 2 6 15,0 0-16-15,0 7-8 16,0 2 0-16,-2 0-17 0,-1 8-7 16,-1 6-4-16,0 10 3 15,-4 7 6-15,1 8 0 16,-1 15-6-16,-1 6 0 16,0 12-2-16,2 11-3 15,2 1-1-15,6 3-3 16,4 2-1-16,2 0 1 0,15 0-2 15,8-5 0-15,13-3 0 16,8-3-3-16,10-8-4 16,7-6-34-16,4-9-50 0,1-10-65 15,1-11-323-15</inkml:trace>
  <inkml:trace contextRef="#ctx0" brushRef="#br0" timeOffset="99568.0316">7191 8825 495 0,'-3'-6'57'0,"-1"-2"-45"15,4 6 48-15,0 0-24 16,9 2-5-16,7 0-17 0,10 4 11 15,5 6 14-15,8 7-9 16,4 7-14-16,1 9-1 16,-1 6-5-16,-2 6 1 15,-5 10 2-15,-5 4-7 16,-5 4-1-16,-4 8 6 16,-4 6-4-16,-1 1 0 0,-6 1-5 15,-1 0 2-15,-4 0-1 16,-2-6-1-16,-2-10 0 15,-2-2 1-15,0-10-4 16,-8-6 3-16,-1-10-2 0,-1-6-20 16,-4-9-24-16,0-12-80 15,1-8-269-15</inkml:trace>
  <inkml:trace contextRef="#ctx0" brushRef="#br0" timeOffset="100505.4657">7865 9070 580 0,'-2'-7'6'15,"0"1"28"-15,2 2 7 16,5 2-32-16,7 2-7 16,2 0 0-16,-1 4-2 0,1 7 2 15,-4 4-2-15,-4 3 1 16,-5 1 0-16,-1 3 4 15,0-2 3-15,-4-3 1 16,-1-2 5-16,1-4 13 16,1-4-8-16,3-6-8 15,0-1-5-15,0-4 2 0,9-11 11 16,2-3-9-16,2-6-8 16,1-2-2-16,-1 1 1 15,-3 0-1-15,-2 4 1 16,-4 4 1-16,-2 6 8 15,-2 2 11-15,0 5-5 16,-2 4-6-16,-2 0-3 0,-1 7-7 16,3 5-1-16,1 6 4 15,1 3-5-15,0 5 2 16,8 1 1-16,1 0-1 16,4 1 0-16,1 1-3 15,3-4-34-15,0 1-38 0,-2-9-87 16,0-1-211-16</inkml:trace>
  <inkml:trace contextRef="#ctx0" brushRef="#br0" timeOffset="100911.849">8115 9384 418 0,'-1'0'62'0,"0"-3"7"16,1 0 17-16,0 2-50 0,0-1-5 15,2 2-20-15,5 0 4 16,1 3-2-16,-1 5-2 16,1 2-4-16,-2 2-3 15,2 2 0-15,-2 2 0 16,-3 2-5-16,-1-1 4 16,-2-2-3-16,0-2 1 15,0-4 1-15,0-3-2 0,-1-3 1 16,0-3 4-16,1-10 5 15,0-4 9-15,7-7-13 16,5-3 6-16,2-1 2 16,-3-1 1-16,3 4-7 0,-2 6 4 15,-1 2 3 1,-2 8-4-16,1 4 5 0,-2 2-12 16,-1 12-4-16,0 7 0 15,3 4 1-15,-1 6 1 16,0 0-1-16,1 1-1 0,2-2 1 15,-2-3-26-15,4-10-39 16,0-8-132-16</inkml:trace>
  <inkml:trace contextRef="#ctx0" brushRef="#br0" timeOffset="101755.5529">8343 7347 446 0,'0'-6'55'0,"0"-9"-44"15,0-1 39-15,3-2-7 16,2-2 12-16,0-1-16 16,4 0-3-16,2 0-8 15,-1 1-2-15,5 1-9 0,0 2-7 16,4 4-10-16,-1 4 1 15,1 2 0-15,2 4-1 16,-4 3-1-16,1 1 0 16,-2 13 0-16,1 8 0 15,-1 7 1-15,1 7 2 16,-1 8 0-16,-1 8 0 0,-3 9 1 16,1 6 2-16,1 7-3 15,-4 7 2-15,-1 6-2 16,2 3-1-16,-4 8 6 15,1 3 7-15,-6 6 2 16,1 3-1-16,-2 5-4 0,3 2-1 16,2 2 1-16,7-1-4 15,4-2-6-15,8-2 3 16,1-3-5-16,4-4 3 16,-2-3-2-16,1-6 0 15,-5-2 4-15,-3-5 6 16,-4-4 0-16,-4-4-4 0,-5-4 2 15,-4-6-3-15,-3-2 1 16,-1-4-3-16,-5-11-3 16,-6-5 4-16,-5-8-3 15,-8-4 0-15,-7-9 2 0,-5-1-3 16,-11-7 2-16,-7-2 0 16,-9-5-1-16,-5-7-2 15,-2-5-4-15,-2-3-18 16,3-12-37-16,4-14-118 15</inkml:trace>
  <inkml:trace contextRef="#ctx0" brushRef="#br0" timeOffset="102286.5802">9112 8408 288 0,'-4'0'378'16,"4"-4"-350"-16,4-3 11 16,10-3-30-16,5 0 2 15,7 0-5-15,3 1-6 16,0 1 0-16,3 3 2 15,-3 5-7-15,-6 0-71 0,-6 7-48 16,-10 8-89-16</inkml:trace>
  <inkml:trace contextRef="#ctx0" brushRef="#br0" timeOffset="102427.1546">9219 8528 413 0,'-13'14'150'0,"5"-5"-37"0,6-2-48 15,2-3-41-15,11-2 12 16,9-2-4-16,5 0-10 15,9-5-14-15,4-1-8 16,4-4-12-16,0-4-140 16,-1-4-493-16</inkml:trace>
  <inkml:trace contextRef="#ctx0" brushRef="#br0" timeOffset="103462.2503">10214 7572 472 0,'0'-18'54'0,"0"-1"0"16,0 1 13-16,-2-1-27 15,-4 5-1-15,-1-1 4 0,0 6-18 16,-1 4-12-16,-3 5-10 16,-4 0-6-16,-2 15 0 15,-3 6 1-15,-2 6-1 16,0 9 4-16,1 5-2 15,3 4 0-15,7 1 2 0,5 2-1 16,6-4 3-16,5-7-2 16,11-7-3-16,7-9 3 15,5-5-3-15,4-11 0 16,4-5 4-16,2-3-1 16,0-13 0-16,-5-7 1 0,1-5-2 15,-6-6 2-15,-7-3 1 16,-6-3 1-16,-7-2 8 15,-8 3-1-15,-3-2-4 16,-12 8-4-16,-4 3-3 16,-6 6-1-16,-4 9-1 0,4 9 2 15,1 6-20-15,0 8-57 16,4 8-103-16</inkml:trace>
  <inkml:trace contextRef="#ctx0" brushRef="#br0" timeOffset="104042.3575">10158 8874 552 0,'-3'-21'23'15,"-4"3"60"-15,2-3-15 16,-1 6-13-16,3 3-19 16,0 3-15-16,1 5-1 15,-2 4-14 1,3 2-6-16,-1 9-2 0,-1 9 1 0,1 6-1 16,-2 8 4-16,0 3-3 15,-1 5 1-15,2-2 1 16,1-2-2-16,2-5 1 0,0-9 0 15,11-8-2-15,5-8-1 16,8-8 1-16,3-4 1 16,2-12 4-16,4-8-2 15,0-6-1-15,-4-4 2 16,-6-7-2-16,-8 0 2 16,-11 0 0-16,-4-1 1 0,-14 3-1 15,-11 7 2-15,-5 10-6 16,-2 7 1-16,2 8 1 15,-1 5-13-15,5 2-65 16,5 0-149-16</inkml:trace>
  <inkml:trace contextRef="#ctx0" brushRef="#br0" timeOffset="104811.5195">10029 7149 359 0,'-9'-8'103'0,"-3"-1"-76"15,-3-1 16-15,0 1 2 16,-3 3-2-16,0 0-1 16,0 2-11-16,-1 4-12 15,1 0-11-15,0 5-2 0,-2 9-4 16,-1 2 3-16,0 5-2 16,-2 5 1-16,1 4 0 15,1 6 3-15,0 2 1 16,3 8 0-16,0 5-1 15,3 7-4-15,1 4 1 16,3 4 0-16,-3 6 5 16,4-1 5-16,3 0-5 0,1 4-1 15,-1 5 4-15,3 1-4 16,-1 5-4-16,2 5 1 16,-2 0-1-16,1 1-1 15,1 0 2-15,3-1 0 0,0-4 0 16,0-1-2-16,2-4-1 15,5-2 3-15,-1-1 0 16,-1-3-1-16,-3-2 2 16,-2-4-3-16,0 0-2 15,-4-2 1-15,-2-6-1 16,-3-9 0-16,3-6 0 0,3-6-2 16,3-12 2-16,4-10-1 15,15-4-4-15,6-4 3 16,6-1 1-16,6-7-1 15,2 0 3-15,1-2-12 0,2 0-25 16,-2-1-20-16,0 0-57 16,2-6-114-16</inkml:trace>
  <inkml:trace contextRef="#ctx0" brushRef="#br0" timeOffset="105577.0858">10428 7095 645 0,'-1'0'3'0,"1"-9"-1"16,2 0-3-16,12 0-1 15,1 0 3-15,0 0-1 0,9 0 0 16,-2 1 6-16,5 2 11 15,2 5 1-15,1 1-4 16,-3 1-4-16,-2 13-4 16,-2 6-5-16,-5 9-1 15,-7 9 0-15,-2 6 4 16,-7 7 5-16,3 8 5 0,-5 7-4 16,3 5-6-16,3 2 3 15,5 4-2-15,-1 4-5 16,4-3 2-16,0 3-1 15,0 2-1-15,-2-1 9 16,-3 5 20-16,-2 3-3 0,-5 0 3 16,-2 2-12-16,0 2-1 15,0-1-1-15,-3 4-5 16,-1-3-6-16,0-3-1 16,3-1-3-16,-3-3 1 0,0-3 0 15,2-3-1-15,-3-5 3 16,-4 0 1-16,-4-1 4 15,-5-8 1-15,-3-3-3 16,-9-6-1-16,-6-6 0 16,-11-7-1-16,-13-9-2 15,-11-5 0-15,-18-9-4 0,-16-15-66 16,-16-13-366-16</inkml:trace>
  <inkml:trace contextRef="#ctx0" brushRef="#br0" timeOffset="112471.7249">2239 8565 256 0,'-7'0'108'0,"-2"0"-104"15,1 0 7-15,3 0 23 16,0 0-5-16,-2-3-7 16,2-3-10-16,0-2-8 15,1 2-3-15,1-1 1 16,-3-1-2-16,0 1 0 15,2 2 1-15,0 1-1 0,0 2 1 16,2 1 2-16,1 1 2 16,1 0-2-16,0 7-6 15,2 6 2-15,6 5 1 16,2 4-1-16,3 7 0 16,5 0 2-16,-1 0-2 15,5 1 0-15,2 0 2 0,2-6-1 16,2 0 0-16,1-3 0 15,5-4-1-15,-1 1 2 16,0-5 1-16,3 1 1 16,0-4 3-16,1-2-1 15,1-1-1-15,2-4 2 0,4-3-4 16,1 0 1-16,3-6-1 16,0-3 1-16,2-2-1 15,2-1 0-15,-2 0 1 16,2-1 1-16,-1 3 2 0,-2-1 0 15,2 2 1-15,-2 4 0 16,-1 1 0-16,1 3 0 16,-1 1-4-16,0 0-2 15,1 3 1-15,-3 4-2 16,1 2 2-16,2 0 0 16,-3 1-4-16,1 0 4 0,-3-1-3 15,3-2 2-15,0-1-1 16,-1 0 0-16,1-4 1 15,2 0-1-15,-4-2 0 16,4 0 0-16,-2-5 1 16,1-6 0-16,0-3 1 0,6-3 0 15,-2 0-4-15,1-1 0 16,-2 2 2-16,6 2 2 16,-3 5 0-16,0 3-2 15,0 6-2-15,0 0 4 0,-2 2-6 16,3 8 6-16,1 4-2 15,1 3 0-15,2 3 0 16,3 4 2-16,2 3-4 16,2 0 0-16,-1-3 6 15,1-7-6-15,1-8 5 16,3-7-3-16,1-2 0 0,0-14 2 16,1-5-2-16,1-6 1 15,-1-2 2-15,-1-4-2 16,1 1 3-16,-4-2-1 15,2-1-2-15,2 1 0 16,-4 1 3-16,1 3 1 16,-3-1 0-16,-1 7-3 0,-2 1-1 15,-1 6 0-15,-1 2 0 16,-4 5-2-16,1 1 1 16,-2 3 0-16,0-2-1 15,-1 0 3-15,-4 1-4 0,2-2 4 16,-1 2-1-16,-1 0-3 15,0 0 3-15,-3 5-1 16,0 0-2-16,2 0 3 16,2 0-1-16,-4 0-1 15,0 0 3-15,1 0-3 0,1-6 0 16,-3-6 0-16,2-6 1 16,1-4 0-16,-3-4 0 15,3-4 1-15,-3-3 0 16,-4-3 1-16,1-3 11 15,-4-3 3-15,-2-3 1 16,-2-4 0-16,1-1-11 16,-4 1 0-16,3 3-4 0,-5 6-1 15,2 10-3-15,-4 3 3 16,-2 8-2-16,-1 4-1 16,-6 4 3-16,-2 2-2 0,-5 1 1 15,-3 1 0-15,-5 1-2 16,-2-2-2-16,-3-1-1 15,-4-5 0-15,-6 0 1 16,-3-7 6-16,-4-1-2 16,-1-4 2-16,-3-1 3 0,-3-3 2 15,-3-3-1-15,-3-1-2 16,0-4-3-16,-6-2 0 16,0 0 2-16,-4-4-5 15,-2 0 3-15,-2-3-3 16,1-2 2-16,-2-2 1 15,1-3-3-15,-1 0 2 16,0-6 1-16,0 0-1 0,3 3 0 16,2-2 1-16,1 0-2 15,1 3 3-15,-2 8-3 16,-2 2 1-16,-1 7 0 16,-3 4-2-16,0 7 2 15,-2 2 0-15,-1 2 0 0,0 3-1 16,-2 4 1-16,-2 4-1 15,-1 4-1-15,-4 4 2 16,0 5-4-16,-5 5 4 16,-2 10-3-16,-2 6 0 0,2 0 3 15,-4 3-3-15,1 2-10 16,-2-1-3 0,1-4 6-16,0-1 10 0,-2-5 1 15,3-2-2-15,1-7 2 16,6-1 0-16,0-5 1 15,0 0-1-15,6-2 0 16,-2-7 2-16,3-1 2 0,-3-2-1 16,3 2 0-16,-1 2-3 15,1 0-1-15,0 5 1 16,1 1 0-16,-4 2 0 16,3 2-2-16,-3 4 2 0,-3 5-2 15,-1 2 1-15,-2 1 1 16,-2 4-3-16,2 1 3 15,-5 3-2-15,0 1 2 16,0 0-1-16,1 0 0 16,-1 2-2-16,-1 0 3 0,1 2-1 15,4 0 0-15,1 3 1 16,0-3-1-16,3 1-1 16,2-3 2-16,0-1-2 15,3-5 1-15,0-3-1 16,2-4 1-16,2 0 1 15,1-6-2-15,0-1 2 16,3-2-1-16,0-3 0 0,-3 0 1 16,3-2 1-16,-1-5-3 15,0-1 1-15,1-2 1 16,-2-1-1-16,6 1 1 0,-3-2-2 16,1 3 0-16,1 0 2 15,0 2-1-15,2 2-1 16,0-1 2-16,-2 3-2 15,1 3 2-15,1 0-1 16,0 0-1-16,-1 0 2 16,1 9-1-16,1 1-1 0,0 5 1 15,-1 4-1-15,2 1 1 16,-1 6 0-16,4 1-1 16,1 4 0-16,4 1 2 15,-2 4-1-15,6 0-1 16,0 5 1-16,1 2-1 15,1 6 0-15,0 4 0 0,2 7 0 16,3 8 2-16,1 8-3 16,2 7 1-16,5 2 0 15,2 2 2-15,7 1 9 16,4-3 0-16,11-9-7 0,6-12-1 16,1-20-34-16</inkml:trace>
  <inkml:trace contextRef="#ctx0" brushRef="#br0" timeOffset="115305.2291">12964 8305 562 0,'0'-13'21'16,"-1"1"56"-16,-7-2-29 16,-2 5-7-16,-2 1-16 15,-6 1-7-15,-2 5-5 0,-4 2-5 16,-3 0-1-16,-1 1-2 15,-3 7-3-15,1 3 0 16,4 2-3-16,0 0 3 16,7 2-2-16,4-1-2 15,9 0 3-15,4 0-4 0,2-2 0 16,13 0 2-16,7 0 2 16,5-3 1-16,1 2 0 15,1-4-1-15,-1 5-1 16,-8-3 1-16,-5 3-2 15,-9 1 2-15,-4 6-1 16,-15 0-2-16,-6 2 2 16,-6 2 1-16,-4-1-1 0,0-1 1 15,0-1 0-15,8-5 8 16,5-3 5-16,5 1-2 16,11-5-3-16,2-1-6 15,15-4-3-15,9-1 5 0,8-1 5 16,8-1-4-16,5 0-3 15,3-1 0-15,0-3-3 16,0 0 2-16,-3 1-2 16,-5 0-37-16,-4-3-62 0,-2 2-110 15</inkml:trace>
  <inkml:trace contextRef="#ctx0" brushRef="#br0" timeOffset="116901.2421">13641 8363 541 0,'0'-18'110'16,"-3"1"-72"-16,-3 2 41 15,1 2-34-15,0 6-27 16,0 3-8-16,-1 4 0 15,2 3-7-15,-1 10-6 16,1 6 1-16,0 3 0 0,3 5 3 16,1 0-2-16,0 0 1 15,0-3 1-15,0-6-2 16,1-3 1-16,3-4 1 16,1-6-3-16,3-3 2 15,1-2 3-15,0-6 2 0,3-4-1 16,0-4-2-16,-1-1-1 15,0 1 2-15,-3 1-2 16,-2 4 0-16,-3 3 3 16,0 2-1-16,-3 4 0 15,0 0-5-15,0 5-6 0,0 4 7 16,1 4 2-16,1-2-1 16,2 2 0-16,1 0 0 15,1-4 0-15,2 0 1 16,2-6-1-16,3-1 0 15,0-2 4-15,4-3-3 16,1-5 1-16,-2-4 1 0,-1-3-4 16,-1-1 4-16,-5 0 1 15,-3-4 8-15,-6 2-3 0,0-3 5 16,-2 2-5-16,-5 2-4 16,-2 4-6-16,2 6-1 15,1 6-3-15,2 1-28 16,3 10-22-16,1 8-54 15,0 1-97-15</inkml:trace>
  <inkml:trace contextRef="#ctx0" brushRef="#br0" timeOffset="117276.2119">14011 8617 680 0,'-6'-5'13'0,"-3"-1"74"16,0 4-51-16,2 2-4 16,-3 4-17-16,5 7-8 15,0 6-2-15,5 2-3 0,0 1-2 16,0 2 2-16,2 1-3 16,5-4 2-16,1-1-1 15,2-4 0-15,2-5-1 16,0-5 1-16,4-4 1 15,1-3 1-15,-1-9 2 0,1-4-4 16,1-4 2-16,-3-4-1 16,-6 0 0-16,-4-2 1 15,-5 4-1-15,-2 2 0 16,-11 5 11-16,-7 5-4 16,-1 4-4-16,-1 4-4 15,-2 2-1-15,4 5 2 16,3 3-25-16,9-1-32 0,5-3-97 15,3-4-270-15</inkml:trace>
  <inkml:trace contextRef="#ctx0" brushRef="#br0" timeOffset="117479.3232">14296 8428 695 0,'-7'-8'22'0,"1"2"79"16,6 1-63-16,9 2-19 16,6-2-16-16,7 3-5 15,2 2 4-15,1 0-1 16,1 0-4-16,-2 0-36 16,-4 0-64-16,-6 0-79 15</inkml:trace>
  <inkml:trace contextRef="#ctx0" brushRef="#br0" timeOffset="117666.8101">14386 8348 613 0,'-5'-9'64'15,"2"1"37"-15,2 3-41 16,1 5-31-16,0 0-4 16,0 13-26-16,0 3 1 15,3 6 3-15,-1 4-1 16,2 6-1-16,-3 1 0 15,4 1-8-15,-2-2-81 0,0-8-183 16</inkml:trace>
  <inkml:trace contextRef="#ctx0" brushRef="#br0" timeOffset="118464.1939">14851 8167 526 0,'7'-17'85'0,"-2"1"-24"15,-1 5 19-15,-2 4-45 16,1 6 3-16,-3 1-16 16,0 9-22-16,0 9 0 15,-1 7-1-15,-3 6 3 0,1 3-1 16,2 2-1-16,1-4 0 15,0-3 2-15,0-5-3 16,1-7 1-16,3-5 0 16,3-7 1-16,2-5-1 15,0 0 4-15,3-11 0 0,1-4-1 16,-1-3-1-16,-1-3-2 16,0 4 2-16,-3 0 2 15,-3 6 1-15,-4 3-4 16,1 4 0-16,-2 4-2 15,0 6-4-15,0 7 1 16,0 3 5-16,0 1-1 0,3 1 0 16,3-3 1-16,5-2-1 15,2-4-1-15,2-5 4 16,1-4-2-16,4 0 1 16,-3-11 0-16,3-4-1 0,-2-4 1 15,-5-5 1-15,1 0-3 16,-6-5 12-16,-5 0 3 15,-3 2-2-15,0 1-4 16,-6 2-5-16,-3 6-3 16,-1 6 0-16,-1 6-3 15,5 6-1-15,-3 4-17 0,6 11-23 16,1 4-36-16,1 3-112 16</inkml:trace>
  <inkml:trace contextRef="#ctx0" brushRef="#br0" timeOffset="118698.5581">15268 8436 739 0,'0'0'15'0,"0"0"46"0,0 3-37 15,0 5-22-15,0 5 19 16,-1 5-7-16,-1 4-6 15,2 5 0-15,0 2-4 16,0-5-3-16,2 3 1 16,2-3-8-16,3-9-42 0,2-8-82 15,1-7-149-15</inkml:trace>
  <inkml:trace contextRef="#ctx0" brushRef="#br0" timeOffset="119170.6889">15481 8056 649 0,'-8'-3'0'0,"8"-2"11"16,8 3 1-16,7 2 5 15,0 5 12-15,0 7-8 0,-2 4-7 16,-2 4-5-16,-6 0 0 16,-5 1 0-16,0 2-4 15,-1-2-1-15,-7-4-4 16,0-3 4-16,1-3-3 16,2-5-2-16,2-6 5 15,0 0-2-15,3-3 10 0,0-8 7 16,3-5-10-16,5-4-1 15,4-2-5-15,3-4-1 16,0-1 1-16,-2 0-3 16,-1 2 0-16,-3 4 4 15,-1 6 10-15,-6 4 5 0,-2 6-7 16,0 5-5-16,0 0-4 16,0 7-4-16,0 8-1 15,0 4 3-15,0 5-1 16,0 0 0-16,2 5 1 0,4-2-1 15,0 3-1-15,2 1-13 16,-1-3-38-16,-1-1-72 16,0-5-152-16</inkml:trace>
  <inkml:trace contextRef="#ctx0" brushRef="#br0" timeOffset="119545.6529">15694 8344 490 0,'3'-1'168'0,"0"-3"-108"15,1 0 7-15,4 4-47 16,-3 0 13-16,0 5-22 16,0 5-5-16,0 4-2 0,-2 1 0 15,-2 0 1-15,-1-1-4 16,0-2 3-16,0-2-3 16,0-1-1-16,0-5 1 15,0-3 0-15,0-1-1 16,1 0 7-16,4-2-2 0,1-7-4 15,2-1 1-15,2-7-2 16,-1-1 10-16,6-2 8 16,-4 0-7-16,0 3-3 15,0 3-3-15,-2 4-3 16,-3 8 3-16,0 2 0 16,0 5-5-16,-2 9 2 0,0 3-4 15,0 6 4-15,-1 3-1 16,-3 0-2-16,0 1 2 15,0-1 0-15,0 1-9 16,-4-5-37-16,0-5-46 16,3-9-237-16</inkml:trace>
  <inkml:trace contextRef="#ctx0" brushRef="#br0" timeOffset="120313.9574">13440 8013 509 0,'-1'0'36'0,"-10"4"29"16,-1 16-48-16,2 13 7 16,-8 13 11-16,0 19-31 15,1 10 82-15,1 12-52 16,2 10-16-16,4 3-9 0,8-4-5 15,2-10-2-15,13-7-1 16,10-10-2-16,11-15 1 16,7-11-32-16,10-13-99 15,9-15-274-15</inkml:trace>
  <inkml:trace contextRef="#ctx0" brushRef="#br0" timeOffset="120798.299">15885 7901 556 0,'0'-4'45'0,"9"-1"32"16,10 5-47-16,11 12-14 15,8 9 22-15,6 11-4 16,6 12-15-16,-6 10 3 16,-3 13 3-16,-9 8-6 0,-13 5-2 15,-8 3-8-15,-11 0-3 16,-4-3-3-16,-13-8-2 15,-4-12-6-15,0-12-32 16,-3-12-19-16,6-17-14 16,5-14-25-16,5-7-185 0</inkml:trace>
  <inkml:trace contextRef="#ctx0" brushRef="#br0" timeOffset="121048.293">16541 8082 726 0,'-6'-7'5'0,"6"0"37"16,0 2-2-16,14 1-18 15,5-2-6-15,7 1-13 16,8 3-2-16,4-1 0 15,7 2-1-15,0 1 0 16,-4 0-51-16,-1-3-102 16,-2-2-240-16</inkml:trace>
  <inkml:trace contextRef="#ctx0" brushRef="#br0" timeOffset="121501.3783">16996 7913 647 0,'-4'-8'9'0,"2"1"43"16,0 3 12-16,2 3-40 16,0 1-3-16,3 1-19 15,3 7-2-15,4 4 0 16,2 0-1-16,3 3 2 0,-1-2-2 16,0-2 2-16,0-2-2 15,-1-3 2-15,-1-3-2 16,-3-3 4-16,0-2-2 15,-5-7 2-15,-2-1-1 16,-2-3 0-16,0-3-1 16,-3 0 1-16,-3 1 0 0,0 2 13 15,3-1 3-15,0 4-11 16,3 3 0-16,0 3 3 16,0 4-6-16,3 3-4 15,6 10-1-15,0 9 1 0,2 8 1 16,-1 10-4-16,-5 6 4 15,-1 7-1-15,-4 1 0 16,-5 1 1-16,-9-5 0 16,-3-8-3-16,-6-4 4 15,1-10-1-15,-3-8-1 16,3-8 4-16,3-8-4 16,3-4 1-16,5-4 3 0,3-8-3 15,3-3-14-15,5-3-58 16,0-4-157-16</inkml:trace>
  <inkml:trace contextRef="#ctx0" brushRef="#br0" timeOffset="121876.3478">17233 8364 707 0,'4'1'14'15,"1"1"26"-15,1 1 5 16,3 3-14-16,-3 2-3 16,0 2-18-16,0-1-1 15,0 2 2-15,-3-4-7 0,0 2-2 16,-3-4 1-16,2-1-2 16,-1-4 0-16,2 0 2 15,2 0 4-15,2-9 2 16,2-2-6-16,2-4-2 15,4-4 2-15,0-1 5 0,-1 0 4 16,1 3-2-16,-1 2-6 16,-4 6-4-16,0 5 1 15,-3 4-1-15,-2 7-1 16,-1 6 0-16,-3 8-1 16,1 3 2-16,-2 3 1 15,0 2-1-15,-3-1-1 0,0 1-13 16,2-8-79-16,1-2-307 15</inkml:trace>
  <inkml:trace contextRef="#ctx0" brushRef="#br0" timeOffset="122579.4269">13352 7847 623 0,'1'-7'2'0,"-1"-2"26"0,0 5 13 16,-3 4 14-16,-3 3-21 16,-5 13-25-16,-2 10-7 15,-2 13 8-15,-4 18 11 16,-3 14 0-16,0 17-7 15,-2 8-4-15,2 12-5 16,2 0-2-16,8-3-1 16,11-6-2-16,5-9 2 0,20-9-13 15,19-16-43-15,14-12-99 16,17-15-339-16</inkml:trace>
  <inkml:trace contextRef="#ctx0" brushRef="#br0" timeOffset="123141.0636">17200 7715 106 0,'9'-6'560'0,"3"-4"-554"16,9 3 33-16,6 5 2 15,14 2 1-15,8 9-22 0,9 14-7 16,4 7-4-16,2 13-3 16,-2 13 1-16,-11 13 0 15,-13 12 6-15,-13 7 4 16,-19 9-2-16,-6 1-5 16,-19-3-4-16,-10-6-6 15,-10-8 4-15,3-12-4 0,-6-10 3 16,5-11-14-16,8-15-37 15,4-14-58-15,13-16-147 16</inkml:trace>
  <inkml:trace contextRef="#ctx0" brushRef="#br0" timeOffset="123516.0453">18117 7857 523 0,'2'0'157'0,"6"-7"-119"16,1-1 28-16,4-1-35 16,4 1-4-16,7 0-18 15,1 0-7-15,6 6-1 16,3 2-2-16,-4 0-27 15,-3 2-125-15,-6 6-200 0</inkml:trace>
  <inkml:trace contextRef="#ctx0" brushRef="#br0" timeOffset="123656.6527">18181 7990 643 0,'-8'8'53'0,"8"-5"-11"15,17-1-30-15,13-1 12 16,13-1 5-16,10 0-21 15,7 0-8-15,3-4-2 16,0-3-136-16,-4-3-236 0</inkml:trace>
  <inkml:trace contextRef="#ctx0" brushRef="#br0" timeOffset="124036.8891">19034 7724 734 0,'0'-11'43'15,"-8"-3"14"-15,-4 7-26 16,-3 5-13-16,-3 2-8 16,-2 2-3-16,-4 12-3 0,2 6-2 15,0 6 0-15,3 5 3 0,0 0-3 16,5 2-1-16,8 1 1 15,4-4-4-15,2-4 0 16,11-3 1-16,8-6-3 16,7-6 5-16,1-6 0 0,3-5 1 15,5-3 2-15,-2-10 0 16,-2-5-1-16,-6-8-2 16,-5-2 2-16,-7-5 1 15,-11-1 1-15,-3-1-3 16,-16 2-3-16,-9 5 2 15,-8 5-3-15,-3 8 1 16,-3 6-51-16,3 3-137 0</inkml:trace>
  <inkml:trace contextRef="#ctx0" brushRef="#br0" timeOffset="125011.1004">12201 9079 470 0,'3'-18'204'15,"3"-4"-194"-15,1 5 47 16,2 5-19-16,-1 4-12 16,1 5-1-16,-2 3-11 0,1 8-14 15,-2 11-1-15,0 5 2 16,-2 7-1-16,-4 2 2 15,0 3 0-15,-1 0-2 16,-5-7 2-16,-2-4-1 16,1-6 2-16,2-10 5 15,3-5-3-15,2-4-1 0,0-6 16 16,2-11-10-16,8-7-9 0,2-3 1 16,4-2-3-16,-1 1 2 15,3 1 0-15,-3 6-1 16,0 3-1-16,-3 9 2 15,-2 6-2-15,-2 3 2 16,0 7-2-16,-3 10 0 16,-2 9 2-16,-1 5-1 0,0 3 2 15,2 0 0-15,1 0 0 16,-1-8 2-16,6-3-3 16,1-7-2-16,4-3 1 15,0-10-3-15,5-3-23 16,2-6-51-16,-2-12-167 0</inkml:trace>
  <inkml:trace contextRef="#ctx0" brushRef="#br0" timeOffset="125182.9624">12586 9038 678 0,'-14'-2'29'15,"12"-4"31"-15,2 2-20 16,11 0-15-16,5 1-19 15,8 0-3-15,0 3-3 16,3 0 0-16,-2 0-3 0,-2 5-76 16,-5 4-48-16,-6 2-134 15</inkml:trace>
  <inkml:trace contextRef="#ctx0" brushRef="#br0" timeOffset="125323.566">12654 9166 457 0,'-18'11'90'16,"3"-2"-31"-16,6-4-8 15,3-1-28-15,6-3 5 16,3-1-21-16,12 0-2 16,6 0-1-16,4-3-4 15,6-3 0-15,2-5-73 0,0-1-122 16</inkml:trace>
  <inkml:trace contextRef="#ctx0" brushRef="#br0" timeOffset="127005.2531">12929 9014 431 0,'0'-2'83'16,"0"-3"33"-16,0 3-42 15,0 0-1-15,0 1-25 16,0 1-20-16,0 1-8 16,0 8-13-16,-2 6 5 0,1 6 4 15,-1 6-5-15,-1 6-3 16,0 3-5-16,0-2-1 16,3 0-1-16,0-5-18 15,0-6-34-15,0-11-84 16,3-8-222-16</inkml:trace>
  <inkml:trace contextRef="#ctx0" brushRef="#br0" timeOffset="127915.0506">12440 7965 641 0,'-7'-5'33'0,"-3"-1"16"15,10 6-15-15,0 0-11 16,0 3-21-16,6 7-3 16,-2 6 3-16,1 4 2 15,-3-1 8-15,0 2-4 16,-2-1-4-16,0-1-2 0,0-6-1 16,-2-4-1-16,0-3 3 15,1-6-1-15,1 0 1 16,0-11 9-16,3-3-9 15,4-8-2-15,-1-4 1 16,3-1-2-16,-2 3 3 0,1 0-1 16,-2 0-1-16,0 7 1 15,-3 5-1-15,2 5-3 16,-1 6 3-16,-1 1-6 16,3 10-1-16,-3 7 6 15,3 5-1-15,0 4 1 0,-1 2 0 16,2-1 0-16,0 0 0 15,1-5 0-15,1-5-1 16,2-4 2-16,-1-7-1 16,4-4-3-16,2-2 5 15,-5-7 4-15,3-7 4 0,-3-6 4 16,1-4 4-16,-4-4 1 16,-3-1-5-16,-5-2-4 15,0 3 0-15,0 4-5 0,-8 3-3 16,0 7-1-16,-4 5 0 15,3 5-15-15,-1 4-54 16,1 0-129-16</inkml:trace>
  <inkml:trace contextRef="#ctx0" brushRef="#br0" timeOffset="136748.5922">15483 9408 438 0,'-5'-12'139'0,"3"-2"-69"16,-2 1 18-16,1 2-12 15,0 4-34-15,0 2-23 0,3 4-5 16,-2 1-3-16,-1 6-12 16,1 9 0-16,-3 6 2 15,2 8-2-15,-2 4 2 16,3 1 2-16,-1 0-3 15,3-2 1-15,0-6-1 16,0-6 1-16,5-6 0 0,4-4-4 16,2-8 5-16,2-2 0 15,0 0 0-15,1-7 1 16,-3-4 1-16,4-6-3 16,-6 3 1-16,0-2 0 0,-1 2-2 15,-4 0 4-15,0 2-4 16,-2 3-2-16,-2 4 3 15,0 4-4-15,0 1-1 16,0 4 0-16,2 6 0 16,0 1 5-16,2 3 0 15,3-3-3-15,3 2 2 0,4-2 2 16,4-2-2-16,0-5-1 16,0 2 3-16,2-5-2 15,0-1 2-15,-5-1-3 16,-4-8 2-16,2-1 1 15,-5-2-3-15,-3-5 4 0,-1-3-1 16,-4-2-3-16,0-2 2 16,-5-2-1-16,0 2 0 15,-2 2 1-15,2 4-2 16,0 5 2-16,2 7 0 16,1 5-15-16,2 2-30 15,-1 10-49-15,1 6-70 0,-2 2-241 16</inkml:trace>
  <inkml:trace contextRef="#ctx0" brushRef="#br0" timeOffset="137128.9679">15832 9638 582 0,'0'-5'59'0,"0"2"-5"16,-2 3 31-16,-2 0-68 0,-1 6-5 16,1 3-7-16,2 5-4 15,1 2 0-15,-2 2 1 16,3 2-3-16,-1-1 3 16,1-1-3-16,0-3 1 15,0-1 1-15,0-4-1 16,2-5 0-16,3-1 0 0,4-4 0 15,3 0 2-15,2-6 2 16,-1-4-4-16,2-4 0 16,-3-1 1-16,-3-3-1 15,-5 0 9-15,-4-3 8 16,-1 4-6-16,-11-1 1 0,-4 6-4 16,-3 4-7-16,1 0 0 15,2 5-1-15,4-1-47 16,7 1-111-16</inkml:trace>
  <inkml:trace contextRef="#ctx0" brushRef="#br0" timeOffset="137958.0687">16581 9208 588 0,'9'-13'13'16,"-8"-2"42"-16,-1 1 6 16,0 4-14-16,0 2-11 15,-7 1-19-15,-5 3-7 0,-5 3-7 16,-5 1-2-16,-5 2 0 16,-4 8 1-16,-4 4-2 15,0 1 1-15,1 3-2 16,3 2 2-16,3-1-1 15,7 2 0-15,6-4 0 0,7 1-1 16,7-2 1-16,1-5 0 16,12-2-1-16,6-4 1 15,8-3 2-15,2-2-2 16,2 0 1-16,0 0 0 16,-5 0-2-16,-5 0 2 0,-5 0-2 15,-7 0 2-15,-8 4-1 16,-2 5-4-16,-13 0 5 15,-3 5 0-15,-6 1-1 16,-5 4 2-16,1 1-2 16,1-1-1-16,-3 1 2 15,6-2 0-15,5-3-2 0,2-5 2 16,6-4 5 0,6 2 4-16,5-6-1 0,5-2-7 15,14 0 4-15,9 0 7 0,11 0-10 16,9-2-1-16,3-4 0 15,4 2-2-15,-1 2 0 16,-4-1 1-16,-8 1-2 16,-9 1 3-16,-9 1-7 15,-12 0-34-15,-9 1-21 16,-3 4-90-16,-15-5-299 0</inkml:trace>
  <inkml:trace contextRef="#ctx0" brushRef="#br0" timeOffset="140151.9932">16973 9153 572 0,'-3'-8'44'16,"1"-1"28"-16,0 2-14 15,2 2-18-15,0 1-14 0,0 2 1 16,0 2-5-16,0 0-13 15,0 6-8-15,4 7 0 16,-1 6 3-16,2 5 2 16,-2 4 1-16,-1 1 0 15,-1 5 2-15,1-2-2 0,-1-2 0 16,0 2-4-16,1-5-1 16,-1-3 0-16,0-4-1 15,-1 0 0-15,0-5-4 16,0-3-35-16,-2-9-73 15,-2-3-275-15</inkml:trace>
  <inkml:trace contextRef="#ctx0" brushRef="#br0" timeOffset="141607.8289">16300 9760 459 0,'0'0'88'15,"0"0"-74"-15,0 0 4 16,3 5-14-16,0 1-2 0,3 3 0 16,0 3 5-16,-4 0 1 15,-1 5 5-15,-1 0-1 16,0 0-4-16,-1 0 2 15,-5-3-3-15,1 0 2 16,2-8 7-16,0 0 2 16,3-6 0-16,0 0 8 0,2-9 13 15,7-6-32-15,1 0-3 16,2-5-3-16,2 0-1 16,-2-2 2-16,-2 6-2 15,0 4 1-15,-3 3 0 16,-3 3-2-16,-1 6 0 0,-3 0 1 15,2 11-5-15,-2 4 7 16,0 2 3-16,0 6 2 16,0 1 3-16,2-1-3 15,0-1-4-15,1-1 1 16,3-4-3-16,1-6-1 0,3-3 1 16,0-5-16-16,3-3-37 15,1-3-67-15,1-9-166 16</inkml:trace>
  <inkml:trace contextRef="#ctx0" brushRef="#br0" timeOffset="141810.9328">16526 9794 136 0,'-9'-2'498'15,"2"-3"-444"-15,4 0 17 0,3-2-37 16,6 2-19-16,6 0-13 15,3-1 0-15,3 2-3 16,3 0 2-16,1 3-3 16,-2 1-65-16,-3 0-46 15,-5 1-83-15</inkml:trace>
  <inkml:trace contextRef="#ctx0" brushRef="#br0" timeOffset="141967.75">16576 9845 219 0,'-8'4'328'15,"4"-2"-264"-15,4-2 3 0,0 0-48 16,11 0-4-16,2-3 5 16,5-2-12-16,0 2-7 15,4-4 0-15,-2 3-13 16,3-2-83-16,-3-1-60 16,-3 0-138-16</inkml:trace>
  <inkml:trace contextRef="#ctx0" brushRef="#br0" timeOffset="142123.9762">16774 9750 493 0,'-3'-3'70'0,"-1"0"34"16,2 3-10-16,2 0-43 0,0 0-27 15,0 7-22-15,0 5 3 16,2 3 0-16,-1 4 2 16,2 2-4-16,0 4-5 15,-3-2 6-15,0-4-69 16,0-4-167-16</inkml:trace>
  <inkml:trace contextRef="#ctx0" brushRef="#br0" timeOffset="142909.5323">16303 8877 364 0,'8'-10'140'0,"-3"3"-119"0,0 6 53 16,-1 1-50-16,-1 6-20 15,-2 9-1-15,-1 5 7 16,0 3 3-16,0 4-5 16,-4-2-3-16,-1-1-4 15,-3-2 1-15,2-7-1 16,1-1-1-16,3-9 2 0,0-5 10 15,2 0 12-15,0-9 28 16,3-7-43-16,3-2-4 16,3-6 1-16,0-3 0 15,0-2 0-15,-3 0-2 16,0 0 3-16,-1 3 0 16,-3 5 2-16,0 5-2 0,1 6-2 15,-2 6-2-15,1 4-3 16,0 7-4-16,3 6 1 15,0 5 2-15,4 4 1 16,0 1 0-16,3-2 0 0,-1 1 0 16,4-5 0-16,2-2 0 15,2-3 0-15,0-5 0 16,2-5 1-16,0-2 0 0,-1 0 0 16,-2-7 0-16,-2-7 0 15,-1-4 0-15,-5-3 1 16,-2-1-2-16,-3-5 2 15,-3 1-1-15,0 2-1 16,-2 3-6-16,0 3-55 0,2 3-105 16</inkml:trace>
  <inkml:trace contextRef="#ctx0" brushRef="#br0" timeOffset="143612.5961">17653 9300 555 0,'0'0'40'0,"0"-4"33"16,3-1-24-16,10-1-27 16,5-1 4-16,4 0-16 0,3 2-6 15,-1 2-2-15,0 2-2 16,-2 1 1-16,-3 0-2 16,-1 0-13-16,-5 1-49 15,-2 2-43-15,-4-2-61 16</inkml:trace>
  <inkml:trace contextRef="#ctx0" brushRef="#br0" timeOffset="143800.087">17804 9191 535 0,'-9'-10'40'0,"4"3"64"16,2 2-33-16,3 5-24 0,0 3-12 15,0 9-34-15,4 7 3 16,4 3-1-16,-1 11 0 15,4 4 0-15,-1 5-3 16,1 5 2-16,-1-1 0 16,0-3-60-16,2-6-115 0,1-8-198 15</inkml:trace>
  <inkml:trace contextRef="#ctx0" brushRef="#br0" timeOffset="144378.1772">18246 9105 726 0,'0'0'17'0,"0"0"22"16,0 7-29-16,0 7-10 15,0 7 7-15,0 1 5 16,0 4-5-16,4 1-2 15,-1 0-3-15,1-5 0 16,-2 1-1-16,2-8 0 0,1 0 0 16,-1-8 0-16,2-5-1 15,1-2 3-15,0-2 0 16,2-7 1-16,2-4-3 16,0-6 0-16,0 0 2 15,2 0 1-15,-5 1-1 0,2 6 2 16,-5 1 0-16,-1 4-1 15,-2 4 1-15,-2 3 0 16,0 0-5-16,0 9-2 16,0 1 2-16,0 2 0 15,2 3 1-15,2 1-2 16,2-3 1-16,-1 2 1 0,2-2-2 16,2 0 2-16,2-4-1 15,2-4-1-15,1-1 2 16,1-4 0-16,2 0 0 15,0-7 1-15,2-4 0 16,-1-4 2-16,1-4 1 0,-3-3 1 16,-3-7 4-16,-1 0 1 15,-4-5-5-15,-6 2-1 16,-2 0-3-16,-2 5-1 16,-10 6 0-16,-2 6-1 15,-1 6-2-15,-3 6 1 0,2 3-22 16,3 0-43-16,0 4-110 15</inkml:trace>
  <inkml:trace contextRef="#ctx0" brushRef="#br0" timeOffset="146238.2974">19341 8951 312 0,'1'-2'85'0,"2"-4"-14"15,-2 0-26-15,3-1-5 16,1-1 1-16,0-1-17 0,1 3-1 16,-3-1 2-16,1 3-3 15,-2 0-6-15,-2 1-1 16,0 0-2-16,0 3 7 16,0-2-3-16,0 1-12 15,0-1-2-15,0 2-3 0,0 0 1 16,-2-1 0-16,2 1 0 15,0 0 0-15,0 0 1 16,0 0-1-16,0 0 0 16,0 0 0-16,0 0-1 15,0 0 2-15,0 0-2 16,0 0 2-16,0 0 1 0,0 0-1 16,0 0 8-16,0-1 0 15,0 1-3-15,0-2-1 16,0 2-2-16,0 0-1 15,0-1 3-15,0 1-2 16,0-1 0-16,0 1 0 0,0 0-1 16,0-1 0-16,0 1-1 15,0 0 0-15,0-2 2 16,0 2 1 0,0 0-1-16,0 0-1 0,0 0 0 0,0-1 0 15,0 0 0-15,0 1 0 16,-1-3 1-16,-1 3-3 15,0-2 0-15,-3 2 2 16,-1 0-3-16,-2 0-1 16,-4 0 0-16,-4 3 1 15,-5 3 1-15,-3 1-2 0,-3 3 1 16,0-1-1-16,-4 2 1 16,3 1-1-16,3-1 1 15,3 0 3-15,5-2-2 16,6-2 0-16,7 2 0 15,4-4-2-15,4 2-1 16,13-1 2-16,5 0 0 0,7-1 2 16,2 1-1-16,-2-1-1 15,1 1 0-15,-8 2 1 16,-6-1-2-16,-9 4 1 0,-7 1-2 16,-7 3 0-16,-10 1 4 15,-6 1-2-15,-2 1 1 16,-3 0 0-16,4-3-1 15,8 0 2-15,5-3-1 16,9-1-2-16,2-5 0 16,18 0 1-16,9-5 1 0,9-1 3 15,9 0-3-15,6-1 1 16,0-6 0-16,0 0-2 16,-6 2-22-16,-8-1-40 15,-11 2-66-15,-17 2-124 16</inkml:trace>
  <inkml:trace contextRef="#ctx0" brushRef="#br0" timeOffset="146660.1287">18550 9453 512 0,'-4'-9'75'16,"0"-1"-7"-16,3-2 19 16,1 3-33-16,0 2-9 15,0 2-16-15,3 3-6 0,3 2-11 16,-1 3-5-16,-1 8-4 16,-2 5-1-16,1 2 0 15,-2 4-1-15,0 2 0 16,1 0 0-16,-1 1-3 15,4-4-36-15,1-4-42 0,2-5-138 16</inkml:trace>
  <inkml:trace contextRef="#ctx0" brushRef="#br0" timeOffset="147505.0742">19835 8991 540 0,'0'-6'5'0,"8"-1"45"15,-2 2-15-15,7-1-28 16,2 0 2-16,0 4-4 0,-2 1-2 16,1 1-1-16,-5 1 0 15,-3 10-6-15,-5 1 4 16,-1 4 2-16,-5 1 7 15,-5 1 2-15,-2 0-4 16,1-2 3-16,2-2 5 16,2-2 4-16,4-6-4 0,3-1-5 15,1-5-1-15,9 0 7 16,4-8 7-16,6-6-10 16,0-2-9-16,3-5 0 15,-2-2 0-15,-1-1-2 0,-5-3 5 16,-4 2 1-16,-4 1 3 15,-6 3 1-15,-1 6 4 16,0 5-4-16,0 8-1 16,-3 2-8-16,1 5-5 15,2 8 0-15,0 3 2 16,0 7-1-16,0 1 0 0,4 1 2 16,1 4-1-16,1-2-7 15,-1 6-35-15,2-3-43 16,1-3-81-16,1-3-220 15</inkml:trace>
  <inkml:trace contextRef="#ctx0" brushRef="#br0" timeOffset="147885.6225">20208 9205 683 0,'-2'-5'31'0,"0"0"52"0,2 2-47 15,0 3-23-15,5 1-12 16,4 6-2-16,0 5 2 16,2 1-1-16,-1 1 0 15,-3-1 2-15,1 1-1 0,-6-2 1 16,1-3-1-16,-3-4-1 16,0-3 2-16,1-2-1 15,-1-2 5-15,1-5 7 16,1-7-7-16,1-2-2 15,5-5 4-15,-3 2 3 16,4-1 0-16,1 2-2 0,-1 3-4 16,2 3-3-16,0 9-2 15,1 3-1-15,-2 1 2 0,4 11 0 16,-3 5-2-16,0 4 1 16,-2 4 0-16,-3 4 0 15,-3 2 1-15,-3 0-20 16,0-3-50-16,-10-1-150 0</inkml:trace>
  <inkml:trace contextRef="#ctx0" brushRef="#br0" timeOffset="148760.5539">18994 9524 640 0,'3'-7'55'16,"0"-1"10"-16,0 1-4 16,0 3-41-16,3 2 8 15,0 2-18-15,-3 2-10 16,0 7 2-16,1 4 0 0,-2 3 2 15,0 1 1-15,-2-1-2 16,0 1-2-16,0-2 0 16,0-4-1-16,0-3 2 15,0-3-2-15,0-2 1 16,4-3 0-16,1 0 2 16,-1-7 2-16,3 0-4 15,2-6 0-15,0-2 0 0,1 1 1 16,-1 0 2-16,1 2 4 15,-4 3-5-15,0 1 1 16,-3 4 0-16,0 4-1 16,0 0 0-16,-2 3-4 0,4 6-1 15,-2 3 2-15,0 3 2 16,1 1-1-16,1 1-1 16,1 0 1-16,3-6-21 15,-2 0-27-15,4-5-29 16,2-6-76-16,2 0-206 0</inkml:trace>
  <inkml:trace contextRef="#ctx0" brushRef="#br0" timeOffset="148961.6">19335 9464 675 0,'-9'-2'55'0,"4"-6"37"16,5 3-38-16,0 1-23 15,8 1-14-15,5 1-16 16,8 0 1-16,-1 1 0 16,4 1-1-16,-4 0-2 15,-1 3-30-15,-4 4-39 0,-6 5-71 16,-5-2-63-16</inkml:trace>
  <inkml:trace contextRef="#ctx0" brushRef="#br0" timeOffset="149117.8178">19388 9555 261 0,'-13'5'251'0,"4"-1"-134"16,7-2-28-16,2-2-32 0,2 0-15 16,9 0-34-16,7 0 0 15,1-3-5-15,1-2-2 16,3 2 0-16,-3-1-1 16,1-1-69-16,-5 2-54 0,2-3-108 15</inkml:trace>
  <inkml:trace contextRef="#ctx0" brushRef="#br0" timeOffset="149305.2916">19627 9438 612 0,'0'-4'95'0,"0"2"13"16,0 0-51-16,0 2-12 16,0 0-29-16,3 7-14 15,0 3 2-15,1 7 0 16,1 0-1-16,-3 0 0 15,3 2-2-15,-1-2-1 16,1-1 1-16,-1-3-28 0,1-7-37 16,-3-2-120-16</inkml:trace>
  <inkml:trace contextRef="#ctx0" brushRef="#br0" timeOffset="150245.846">19052 8543 647 0,'-1'-5'31'16,"0"1"33"-16,1 2-21 16,0 2-32-16,7 0-2 15,1 11-11 1,1 4 4-16,2 4-2 0,-2 5 5 0,1 2 0 16,-5 2-1-16,-3-4-2 15,-2 0 0-15,0-5-3 16,-3-5 4-16,-4-2-1 15,0-7-2-15,2-5 3 0,0-3 0 16,2-11 0-16,3-2 1 16,0-7-4-16,0-5 1 15,6-4 1-15,1 1-3 16,0-4 2-16,3 5-1 0,-1 2 0 16,-2 5 0-16,-2 7-1 15,-1 7 3-15,0 3 0 16,-3 6-1-16,1 0-3 15,2 10 1-15,0 7-1 16,1 2 2-16,4 4 1 16,-1 5-2-16,2-1 2 0,1 3-1 15,2-3 0-15,0-3 0 16,0-2 1-16,0-3-2 16,-1-7 2-16,3-5-1 15,-3-5 0-15,3-2 5 16,2-8 13-16,-1-5-7 0,0-9-4 15,1-2-1-15,-2-7 4 16,-3-2 3-16,0-3-3 16,-6-3-3-16,-3 6-5 15,-2 1-1-15,-1 5 4 16,0 5-4-16,-4 8-2 0,0 4 2 16,3 7-13-16,-2 0-68 15,3-3-256-15</inkml:trace>
  <inkml:trace contextRef="#ctx0" brushRef="#br0" timeOffset="154445.1379">20873 8956 558 0,'-10'0'76'15,"0"0"23"-15,5 0-19 0,2 0-33 16,3 0-11-16,3 0-20 15,11 0-17-15,8 0 6 16,7 0-2-16,8 2-1 16,8-2 1-16,6 0-3 15,4 0-19-15,-1-4-42 0,-4-7-109 16</inkml:trace>
  <inkml:trace contextRef="#ctx0" brushRef="#br0" timeOffset="155476.2936">22033 8677 638 0,'-4'-13'18'0,"-7"4"34"15,-1-1-1-15,-3 2-29 16,-5 5-8-16,-2 0-1 16,-5 3-7-16,-3 0-2 0,-1 3-3 15,-1 5-1-15,0 2 2 16,3-1-2-16,6 2 0 16,7-1 1-16,4 1-1 15,8-1 0-15,4-1-1 16,8 1 0-16,8 0 1 0,8-3 2 15,5 0-1-15,0 0 1 16,0-2-2-16,-3 0 0 16,-6 0 0-16,-7 0 0 15,-11 2 0-15,-2 0 0 16,-15 5-2-16,-6 0 4 0,-4 4-1 16,-1-2-2-16,-4 2 8 15,2 1 6-15,6-2 0 16,4-3-3-16,9 0-3 15,9 1-5-15,0-4-1 16,16-1-3-16,10-2 3 0,9-3 2 16,8-1-1-16,5-2-1 15,0 0 2-15,2-3-3 16,-4-5-15-16,-5-3-34 16,-5-4-93-16,-5-1-297 15</inkml:trace>
  <inkml:trace contextRef="#ctx0" brushRef="#br0" timeOffset="156335.5913">22433 8578 729 0,'-4'-11'36'0,"0"0"28"16,1 3-24-16,3 4-28 15,0 3 3-15,0 1-8 0,5 1-11 16,6 9 4-16,-2 3-2 15,6 3 3-15,0 3 0 16,0-2-2-16,2 0 2 16,-4-6-2-16,2 0-4 15,-3-5-1-15,0-4 3 0,-1-2 3 16,1-5 2-16,1-4 0 16,-4-6 1-16,0-1-2 15,-2-2 0-15,-3-2 9 16,-2 2 4-16,-2 2 3 15,0 5-8-15,0 0-3 0,0 7-4 16,-2 4 0-16,0 0-4 16,1 12-1-16,0 9 2 15,1 3 0-15,0 9 1 16,0 4 0-16,-1 4 0 16,-1 0 1-16,-2-2-1 0,-2-3-1 15,-2-5 1 1,2-5 1-16,-1-6-1 0,0-8 3 15,2-4 4-15,2-6-3 16,2-2 0-16,1-3 2 16,-1-6-4-16,1-5-4 0,0-4-21 15,0 2-33-15,0-3-75 16,2 0-209-16</inkml:trace>
  <inkml:trace contextRef="#ctx0" brushRef="#br0" timeOffset="156726.1762">22689 9027 645 0,'-10'9'38'0,"4"1"-35"0,-2-1 53 15,4 3-34-15,3 0 2 16,1 0-13-16,0 1-7 15,0-4-1-15,3-1 3 16,0-4 2-16,0-3 5 16,1-1 5-16,0-2 17 0,0-9-19 15,3-1-7-15,2-2 11 16,2-3-4-16,1 0-2 16,3 2-6-16,-2 2-6 15,2 3-2-15,2 4 1 16,-5 3-1-16,3 3 0 0,-6 0 2 15,2 8 1-15,-4 5-1 16,-1 4 6-16,-4 2-2 16,-1 5-2-16,-1 0 2 15,0 0-4-15,0-3-1 16,0-3-8-16,0-8-53 16,3-8-119-16</inkml:trace>
  <inkml:trace contextRef="#ctx0" brushRef="#br0" timeOffset="158569.741">21694 9213 611 0,'1'-5'33'0,"-1"0"-5"0,3 2-7 16,1 3-17-16,1 1-2 15,-3 10-4-15,4 2 3 16,-6 6 1-16,2 1 0 16,-2 3 4-16,0-1 1 15,0 0 2-15,0-3-4 0,-2-4-3 16,-2-3 0-16,2-7 14 15,2-5 10-15,0 0-4 16,6-11 0-16,1-5-11 16,1-4-4-16,3-1-4 15,-2 1 0-15,-2-1 3 0,0 6-2 16,-2 3 2-16,-2 2 1 16,0 5-4-16,-3 2 5 15,2 3-1-15,-1 0-6 16,1 6-2-16,1 4 0 15,0 5 2-15,-1 2 1 0,2 2-2 16,1 0-1-16,2-2 4 16,3-3-33-16,2-5-48 15,0-6-83-15,3-3-226 16</inkml:trace>
  <inkml:trace contextRef="#ctx0" brushRef="#br0" timeOffset="158757.2361">21964 9192 682 0,'-9'-3'46'15,"0"0"-1"-15,4-2-10 16,5 1-31-16,0 1 0 16,8 0-7-16,6 0 3 15,5 0-20-15,0 2-69 16,1-1-84-16</inkml:trace>
  <inkml:trace contextRef="#ctx0" brushRef="#br0" timeOffset="158902.2325">22017 9266 485 0,'-5'5'191'16,"0"-3"-168"-16,5 0 6 15,5-2-26-15,7 0 1 16,3 0-1-16,3 0-2 0,3-5-47 15,-4 1-86-15,1-3-180 16</inkml:trace>
  <inkml:trace contextRef="#ctx0" brushRef="#br0" timeOffset="159089.7203">22208 9169 627 0,'-5'-1'119'16,"-2"1"-47"-16,2 0-17 15,0 3-46-15,3 7-7 16,-1 5 3-16,2 4 0 0,1 0 0 16,0 3-5-16,1-2 1 15,4-1-1-15,2-5-13 16,1-5-72-16,-2-9-222 16</inkml:trace>
  <inkml:trace contextRef="#ctx0" brushRef="#br0" timeOffset="160213.6019">21771 8292 605 0,'-2'-3'17'0,"1"0"49"0,1 3-30 0,-2 0-13 16,2 8-20-16,0 5-5 0,-2 5 3 15,-1 3 0-15,2 1 3 16,-5-2 3-16,1-2-3 15,0-3-2-15,1-4 0 16,0-4-1-16,-1-4 2 16,5-3 14-16,0 0 12 0,0-12-1 15,0-2-23-15,5-5-4 16,0-6 4-16,0-4-4 16,0 1 2-16,1-2-2 15,-2 2 0-15,1 6-2 16,-5 7 2-16,2 4-1 15,-1 7 0-15,1 4 1 16,-2 6-6-16,2 8 4 0,0 6-2 16,3 4 2-16,-1 1 2 15,0 1-1-15,1-3-1 16,2-5 2-16,0-3 1 16,0-6-4-16,2-3 2 0,0-5 2 15,1-1 5-15,1-7 2 16,-1-6-2-16,1-6 1 15,0-5-3-15,-2-4-1 16,1-5-1-16,-5-1-2 16,2 1 0-16,2 2 1 15,-2 4-16-15,7 5-33 0,7 3-120 16,10 2-444-16</inkml:trace>
  <inkml:trace contextRef="#ctx0" brushRef="#br0" timeOffset="160713.5833">23317 8532 678 0,'-9'-5'52'16,"3"-4"28"-16,6 0-44 15,0 2-18-15,8 0-14 16,8-1-3-16,7 0-2 0,5 3-1 16,5 0 3-16,2 4-22 15,-1 1-76-15,-7 0-62 16,-5 4-146-16</inkml:trace>
  <inkml:trace contextRef="#ctx0" brushRef="#br0" timeOffset="160858.5339">23364 8637 614 0,'-14'8'26'0,"8"-4"15"16,6-1-5-16,12-3-24 15,15 0 10 1,7-5-8-16,13-2-11 16,9-2-2-16,3-1-94 15,4-3-220-15</inkml:trace>
  <inkml:trace contextRef="#ctx0" brushRef="#br0" timeOffset="161186.6405">24024 8427 759 0,'-15'-3'5'16,"1"0"23"-16,1 3-2 15,1 2-16-15,1 7-8 16,-1 2 0-16,-1 5-1 15,0 4-1-15,6 4-1 16,-3 1 2-16,5 3-2 0,5-2 1 16,0 0-1-16,8-3 0 15,6-7 1-15,6-4 0 16,4-4 1-16,6-8 0 16,-1 0 0-16,2-6 0 15,-1-10 0-15,0-6 0 16,-4-3 0-16,-7-6 2 0,-7-2 0 15,-9-2 3-15,-3 3 6 16,-20 4-6-16,-6 3 0 16,-8 8-5-16,-6 4-2 15,-1 5-23-15,1 1-101 0,2 2-424 16</inkml:trace>
  <inkml:trace contextRef="#ctx0" brushRef="#br0" timeOffset="166256.9762">18115 10340 365 0,'-2'-10'79'0,"1"1"8"16,-2-1-12-16,1-1-1 15,2 1-11-15,0 1-8 16,0 2-16-16,0 5-12 0,0 0-16 16,0 2-6-16,0 5-4 15,0 10-1-15,-1 6 2 16,-6 3 3-16,-3 10 1 0,-3 1 4 16,-2 3-3-16,1-2-3 15,-2-2-1-15,2-2-2 16,2-8-1-16,3-6 2 15,4-6-2-15,1-5 1 16,4-7-1-16,0-4 2 16,4-11 4-16,6-5-4 0,-1-5 0 15,3-7 3-15,0-4 2 16,0-1 0-16,-2 0-3 16,1 0-2-16,-2 3-3 15,-2 8 3-15,-1 6-2 0,-4 10 0 16,0 4 0-16,-2 6-3 15,1 4 1-15,2 8 1 16,-2 6 0-16,1 5 0 16,2 2 0-16,1 6 1 15,1-3 3-15,1-1-4 0,1 2 0 16,2-4 1-16,0-4 1 16,0-3-1-16,2-4 0 15,0-7-1-15,-1-4 1 16,1-3 0-16,-2-3 0 15,5-9 3-15,-3-5-1 16,2-4-2-16,0-6 0 0,-3-2 1 16,-2-6 0-16,-2 0 1 15,-3-2-1-15,0 4 1 16,-3 4 0-16,-1 7-1 16,0 5-1-16,0 8 0 15,1 8-4-15,2 1-31 0,3 1-54 16,1 4-120-16</inkml:trace>
  <inkml:trace contextRef="#ctx0" brushRef="#br0" timeOffset="167333.6903">18732 10306 584 0,'-4'-9'23'0,"3"-1"48"0,1-2-4 16,0 5-22-16,0 0-19 16,0 4-15-16,0 3-7 15,0 3-3-15,0 10-4 16,0 6 3-16,-6 5 2 16,1 3-1-16,-2 2 0 0,1-1-2 15,3-2 2-15,2-4-1 16,1-2 1-16,0-7-2 15,1-5 2-15,7-4 0 16,4-4 3-16,0-3 7 16,4-6-3-16,-1-6-4 0,4-3-1 15,-5 3-1-15,-1-1 0 16,-1-1 1-16,-4 5-3 16,-1 2 2-16,-3 5-1 15,-2 4-1-15,0 1-3 16,-2 1-3-16,1 8 5 15,1 1 2-15,2 1-1 0,0 3 0 16,1-3 0-16,3 0 1 16,1-4-1-16,1-2 1 15,4-2-1-15,0-3 0 16,1-2 3-16,0-7-3 16,0-1 0-16,-2-5 4 0,-1-3-4 15,-3 0 3-15,-3-6 4 16,-3-2 1-16,-3-2-2 15,0 0-2-15,-2 4-1 16,-2 2 0-16,-1 6-3 0,0 6-1 16,2 8 0-16,1 2-23 15,2 7-34-15,0 7-51 16,2 5-70-16</inkml:trace>
  <inkml:trace contextRef="#ctx0" brushRef="#br0" timeOffset="167724.2734">19107 10566 686 0,'-3'0'9'0,"-2"0"57"16,2 0-34-16,1 2-27 15,1 8 5-15,0 2-2 0,-1 6-5 16,2 0 1-16,0 2 0 16,0-1-4-16,0 2 2 15,2-2-1-15,2-2-2 16,1-5 2-16,3-1-1 16,2-3-1-16,2-6 0 15,1-2 2-15,2-2 1 0,2-8 0 16,-3-3-1-16,0-2 3 15,-4-3 16-15,-2-2-2 16,-5-3-3-16,-3-1-2 16,-1 2-5-16,-9 0-4 15,-2 4-2-15,-3 3-4 16,1 6 1-16,0 0-53 0,4 0-87 16,2-3-356-16</inkml:trace>
  <inkml:trace contextRef="#ctx0" brushRef="#br0" timeOffset="168176.4717">19387 10391 627 0,'-4'0'63'0,"2"0"29"16,2-5-47-16,14-1-30 15,6-1 3-15,6 2-7 16,3 0-7-16,6 1-4 0,0-1 1 15,1 4-2-15,-3 0-34 16,-5-1-46-16,-3 2-45 16,-9-1-117-16</inkml:trace>
  <inkml:trace contextRef="#ctx0" brushRef="#br0" timeOffset="168363.968">19612 10272 561 0,'-3'-7'83'0,"3"2"-19"0,0 2 9 16,0 3-43-16,0 0-3 16,3 7-17-16,1 7 0 15,-2 5-1-15,4 4-3 16,-3 4-4-16,-1 3-1 16,2 3 1-16,0 0-6 15,1-4-65-15,4-4-150 0</inkml:trace>
  <inkml:trace contextRef="#ctx0" brushRef="#br0" timeOffset="168869.2346">20153 9922 526 0,'4'-10'68'0,"-1"1"25"15,-2 7-23-15,2 2-15 16,-3 7-34-16,0 9-17 0,0 11 6 15,-7 9 8-15,-5 8 5 16,-3 8 8-16,-2 9-1 16,1 8-14-16,-2 3-8 15,6 2-6-15,7-2-2 16,5-4 2-16,2-10-5 0,13-10 4 16,8-9-17-16,8-12-10 15,4-11-27-15,6-9-56 0,4-7-158 16</inkml:trace>
  <inkml:trace contextRef="#ctx0" brushRef="#br0" timeOffset="171125.2102">20335 10180 505 0,'-10'0'39'16,"4"-4"37"-16,1-2-22 16,5 2-29-16,0 0-14 15,5 1-9-15,3 0-3 0,0 2-2 16,2 0 4-16,1 1-3 15,-2 0 3-15,0 0-1 16,-3 0 0-16,-3 0-1 16,-1 1 1-16,-2 2-1 15,0-2 1-15,-4 1 1 16,0-2 0-16,0 1 0 16,-2 1-1-16,4-2 0 0,-1 0-9 15,3 0-27-15,0 0-39 16,0 0-59-16,5-6-203 15</inkml:trace>
  <inkml:trace contextRef="#ctx0" brushRef="#br0" timeOffset="172426.9781">20629 10107 369 0,'0'-3'33'15,"0"0"31"-15,1 1-12 16,-1-2-21-16,0 1-11 16,0 3-6-16,-8-1-3 15,-3 1-5-15,-3 0-2 0,-2 0-2 16,-6 4-1-16,-4 2 4 15,-3 1 13-15,-2 1 3 16,-1 2-7-16,-2-2 1 16,4 0 4-16,-2 0 9 15,7-2 2-15,4-1-13 16,6 0-7-16,3-1 0 0,5-1-5 16,5 0-3-16,2-3-1 15,0 0-3-15,2 2 4 16,8-2-1-16,7 0 0 15,3 0 1-15,6 0-2 16,1 0 0-16,4 0 1 0,-3 0-2 16,-3 0 0-16,-4 2 3 15,-7 6-3-15,-4 2 0 16,-5 2 1-16,-5 2-1 16,0 1 1-16,-6 3 1 15,-5 0 0-15,-7 1 0 0,-2-2-1 16,-2-2 3-16,-2-3-1 15,2-1 4-15,2-1 3 16,4-5 5-16,6-2-7 16,4-2-4-16,6-1-1 15,0 0-2-15,6 0-1 0,8 0 2 16,2 0 0-16,10 0 0 16,1-1 0-16,6-1-1 15,3 0 2-15,1-1-2 16,7 0 0-16,-7 0 0 15,0 2 1-15,-4 0-2 16,-5 1-12-16,-9 0-59 0,-5 0-53 16,-6 0-75-16</inkml:trace>
  <inkml:trace contextRef="#ctx0" brushRef="#br0" timeOffset="173255.042">20859 10152 600 0,'-6'-6'19'15,"4"-1"43"-15,2 0-14 16,0 5-34-16,8-2-7 0,1 3-6 16,3 1-1-16,1 1 1 15,3 8-2-15,-3 3 1 16,0 5 1-16,-7 1-3 15,-3 2 1-15,-3-1 2 16,0 1-1-16,-7-3 1 16,-1-3 0-16,1-7 1 0,2-1 1 15,3-6 10-15,2 0 3 16,3-11 3-16,8-2-16 16,4-7-1-16,2-2 2 15,1-2-1-15,0-3 0 16,-4 2 2-16,-3 2-1 0,-5 4 6 15,-4 2 4-15,-2 8-2 16,0 3 0-16,-7 5-7 16,1 1-5-16,0 8 0 15,2 5 0-15,1 2 0 16,3 4-2-16,0 1 2 0,7 1 0 16,3 3 1-16,0 0-3 15,4 0-29-15,-1 0-37 16,1-5-80-16,0 0-184 15</inkml:trace>
  <inkml:trace contextRef="#ctx0" brushRef="#br0" timeOffset="173645.6406">21145 10371 621 0,'0'-4'43'0,"0"-1"41"16,0 2-37-16,2 3-33 15,5 0-3-15,1 3-6 16,0 7-5-16,0 4 3 16,-2 1 2-16,0 3 0 15,-2-1-2-15,-2 0-1 0,0 0-1 16,-2-5 0-16,0-3 1 16,0-3-2-16,0-5 2 15,0-1 0-15,0 0 3 16,0-10-1-16,0-2-1 15,4-3 5-15,2-4 0 0,3 0 1 16,0 0-2-16,3 3 0 16,-3 1 0-16,3 5 1 15,-2 6-3-15,3 1-2 16,0 3 2-16,-1 1-5 16,0 10 2-16,-1 2-1 15,-1 5-1-15,-4 2-2 0,-2 1 5 16,-4 2-3-16,0-1-23 15,0-4-38-15,0-6-140 16</inkml:trace>
  <inkml:trace contextRef="#ctx0" brushRef="#br0" timeOffset="174411.2045">20338 10640 497 0,'-9'-3'16'0,"1"1"42"0,4-2-17 15,3 1-12-15,1 3 3 16,0 0-19-16,5 0-5 15,4 4 9-15,-1 7 3 16,-1 0 2-16,1 3-13 16,-5 0 1-16,-3 1 2 0,0 1-4 15,-2-3-5-15,-5-1 0 16,-1-2-1-16,1-2 0 16,4-4 3-16,1-4 0 15,2 0 0-15,2-5-1 16,7-7-2-16,1 1 0 0,2-6-2 15,2 0 0-15,-1 1 0 16,0 2 1-16,-4 2 0 16,-2 3 1-16,1 5 2 15,-3 2 0-15,-2 2 0 16,2 3-2-16,-1 7 2 16,2 1-2-16,0 5-1 15,1 0-1-15,-1 3 0 0,-1 1 0 16,0 0 1-16,1-3 1 15,-3-1-4-15,5-5-22 16,-1-3-24-16,2-7-45 16,1-1-85-16</inkml:trace>
  <inkml:trace contextRef="#ctx0" brushRef="#br0" timeOffset="174614.3279">20608 10620 631 0,'-9'-3'41'16,"1"-2"8"-16,3 1-1 16,3 1-31-16,2-1 8 15,7 1-21-15,8 1-5 16,3-1 1-16,4 3 0 16,0 0-44-16,-2 5-49 0,-3 3-56 15,-6 2-230-15</inkml:trace>
  <inkml:trace contextRef="#ctx0" brushRef="#br0" timeOffset="174770.5792">20583 10734 623 0,'-8'2'70'0,"5"-2"-1"16,3 0-37-16,6 0-26 16,9-2-3-16,4-3 0 15,4 1-3-15,3-2 0 16,1 3-3-16,-2 0-77 0,-1 0-13 15,-2-1-75-15</inkml:trace>
  <inkml:trace contextRef="#ctx0" brushRef="#br0" timeOffset="174958.6965">20821 10644 621 0,'-3'-7'57'15,"0"2"36"-15,1 3-42 16,2 2-14-16,0 0-16 15,0 7-16-15,0 7-7 0,0 3 5 16,0 7-3-16,0 2-1 16,0 1 2-16,0 1 1 15,2 0-3-15,0-4-45 16,2-7-117-16,4-10-464 16</inkml:trace>
  <inkml:trace contextRef="#ctx0" brushRef="#br0" timeOffset="175771.153">20339 9878 606 0,'-3'-1'44'0,"2"1"6"15,0 0 9-15,1 2-54 0,0 10-8 16,0 6 2-16,0 5 2 16,0 2 0-16,0 0-2 15,-2 4 3-15,-1-5-2 16,-2-3 0-16,1-6 1 0,1-5 0 16,0-5-1-16,3-5 4 15,0-3 2-15,0-9 3 16,0-4-4-16,3-6-4 15,4-3 1-15,1-3-2 16,-1 0 0-16,1-2 0 16,-1 5 0-16,-2 2 0 15,-1 7 1-15,0 1 0 0,-1 9 3 16,0 3-1-16,0 3 0 16,-1 0-6-16,2 9 2 15,0 5 1-15,1 2 2 16,4 2 2-16,0 3 2 0,2-3 3 15,1 0-1-15,3-3-1 16,1-3 0-16,3-5-3 16,-1-1 3-16,1-6 6 15,1 0-4-15,-2-7 0 16,0-6-1-16,-3-4-2 0,-5-2-3 16,0-4-1-16,-6 0-1 15,-3 1 0-15,-1-2-16 16,0 5-26-16,0 0-66 15,0 0-230-15</inkml:trace>
  <inkml:trace contextRef="#ctx0" brushRef="#br0" timeOffset="176334.6327">21474 9873 468 0,'-6'-4'144'0,"-2"-1"-85"16,0 3 6-16,6-1-21 15,2 2 3-15,0 1-16 16,4 0-19-16,10 6-10 16,5 9 2-16,6 8 7 15,4 7-3-15,4 6-2 0,0 5 2 16,-6 9-1-16,-1 6 3 16,-6 7 2-16,-9 7 0 15,-4 5-3-15,-7 5-1 16,-10-1-5-16,-5-3-1 0,-9-8-1 15,-1-5 0-15,-4-9 0 16,1-9 0-16,0-9-1 16,1-5 0-16,4-12-17 15,4-9-18-15,6-10-38 16,6-9-177-16</inkml:trace>
  <inkml:trace contextRef="#ctx0" brushRef="#br0" timeOffset="177227.9123">21812 10089 561 0,'-15'0'119'15,"4"-3"-102"-15,2-2 31 16,7 3-26-16,2 2-6 16,2 0-13-16,7 0-4 15,-2 7 0-15,2 3 3 16,0 4-3-16,-5 1 1 0,-2 2 1 15,-2 2-2-15,0-4 2 16,0 0-1-16,-3-3 2 16,1-3 8-16,2-3 3 15,0-3-2-15,0 0-4 0,2-3-1 16,3 0 6-16,2 0 3 16,2-3-10-16,-1-1-3 15,-1-1 0-15,0-1-3 16,-2 0 4-16,-2 1-3 15,-2 1 1-15,1-1 1 0,-2 2-2 16,0 0 0-16,0 3 4 16,0-1-3-16,0-2 2 15,0 3-1-15,3-2-4 16,0 2 1-16,0-1 1 16,0 1 1-16,0 0-3 0,-1 1 2 15,1 5-3-15,-2 0 5 16,2 3-2-16,-1-1-2 15,3 1 4-15,0 0-3 16,1-1 1-16,6-3 2 0,0-3-2 16,1 1 0-16,4-3 3 15,0 0-2-15,0-3 2 16,1-6 1-16,-4-1-3 16,-2-4 1-16,-2-1 3 15,-5-5 4-15,-2 1 1 16,-3-4-5-16,0-2-2 15,-2 1 1-15,-4 0-2 0,-1 2 2 16,1 5-2-16,-1 2 0 16,2 4-1-16,2 5 0 15,0 4-2-15,2 2 0 16,1 0-34-16,0 0-17 16,5 2-42-16,6 0-137 0</inkml:trace>
  <inkml:trace contextRef="#ctx0" brushRef="#br0" timeOffset="177822.1464">22232 10332 629 0,'3'-4'44'0,"-1"0"50"16,-2 0-25-16,3 2-29 0,-1 2-6 16,-1 0-12-16,-1 0-13 15,0 8-1-15,0 4 1 16,0 4 0-16,0 3-1 15,0 1-5-15,0 0-1 0,-1 1 0 16,-1-2-3-16,2 0-5 16,0-4-49-16,0-7-83 15,0-8-567 1</inkml:trace>
  <inkml:trace contextRef="#ctx0" brushRef="#br0" timeOffset="178431.4889">22440 10040 437 0,'-13'0'228'16,"2"0"-170"-16,2 0 17 0,3-2-39 16,6-1-8-16,6-4-13 15,10 2-15-15,8-1 0 16,8 0-2-16,4 2 4 15,2-1-10-15,-2 5-50 16,-3 0-48-16,-7 2-33 16,-9 5-89-16</inkml:trace>
  <inkml:trace contextRef="#ctx0" brushRef="#br0" timeOffset="178556.4713">22464 10131 442 0,'-23'8'193'0,"13"-4"-139"16,10-3 13-16,4-1-56 15,20 0-3-15,12 0 0 16,11-5-5-16,8-3-3 16,5-3-93-16,0-5-194 15</inkml:trace>
  <inkml:trace contextRef="#ctx0" brushRef="#br0" timeOffset="179247.5185">23461 9850 549 0,'11'-10'51'0,"-4"0"16"16,-1-2 9-16,-3 0-44 15,-3 1 7-15,0 0-15 16,-6 2-8-16,-7 2-10 16,-6 4-5-16,-5 1 0 15,-5 2-2-15,-4-1 0 16,1 6 3-16,-4 2-3 0,6 3 0 16,2 1 3-16,5 1-4 15,4 3 1-15,6-2 1 16,8 2 0-16,5-1 0 15,5-1 0-15,13 1-1 0,5-2 1 16,4 0 0-16,0 1 0 16,4-2 0-16,-7-3 0 15,-4 1 1-15,-7-4 2 16,-5 0 3-16,-8 0-5 16,0 1 3-16,-10-1 8 0,-7 3-2 15,-3 1-3-15,-5 3-6 16,1 0 1-16,-1 0-1 15,5 1-2-15,3-1 4 16,7-1-1-16,9-2 2 16,2-2-1-16,15-2-2 15,11-1 5-15,8-1-3 0,11-3-2 16,5 0-2-16,2 0-6 16,1-7-38-16,0-5-92 15,-5-6-479-15</inkml:trace>
  <inkml:trace contextRef="#ctx0" brushRef="#br0" timeOffset="180169.3193">23956 9724 708 0,'-6'-7'11'15,"4"-2"20"-15,-1 4 26 0,3 1-32 16,0 3-13-16,0 1-7 16,2 2-7-16,3 9 0 15,2 1 3-15,4 3-2 16,1 1 1-16,2 0 0 0,4-2-1 16,0 0 2-16,2-3-1 15,-2-4-1-15,-3-1 2 16,0-5-1-16,0-1-1 15,-4 0 3-15,-2-7-1 16,-2-2 0-16,0-3 1 0,-5-4-1 16,0 2 2-16,-2-5 1 15,0 1 4-15,0 4-1 16,-4 0 1-16,0 6 2 16,1 0-1-16,2 8-5 15,0 0-1-15,1 6-4 16,0 8 0-16,4 6 1 0,1 3 1 15,1 5-2-15,3 4 1 16,-1 1 1-16,-5-3-1 16,-1 2 2-16,-2-5 3 15,-2-2 0-15,-7-6 2 0,-3-4-3 16,-1-4 2-16,1-6-2 16,-2-4-2-16,3-1-1 15,4-1 1-15,3-7-2 16,4-1-14-16,0-1-21 15,5 2-27-15,8 2-89 16,5-1-134-16</inkml:trace>
  <inkml:trace contextRef="#ctx0" brushRef="#br0" timeOffset="180559.9232">24268 10096 732 0,'-6'5'15'16,"3"0"50"-16,3 2-38 16,0-1-13-16,3 2-2 15,3 0-2-15,-3 1-5 0,1-1-2 16,1-1 0-16,-5-2-2 16,1-1 0-16,-1-1 2 15,2-3-3-15,-2 0 1 16,5 0 5-16,0-7-1 15,3-1-2-15,1-5 0 16,6-2 1-16,0 0 5 0,0-3 1 16,1 3-1-16,0 0 0 15,0 6-4-15,-1 3-2 16,-1 3 3-16,-2 3 0 16,-2 3 1-16,0 7-5 15,-5 4-1-15,2 3 1 16,-5 2-1-16,1 1 0 0,0-1 1 15,0 0-2-15,3 1-7 16,-3-6-46-16,1-3-96 16,0-6-589-16</inkml:trace>
  <inkml:trace contextRef="#ctx0" brushRef="#br0" timeOffset="181294.2459">23103 10344 529 0,'2'0'181'16,"3"0"-140"-16,-1 0 2 0,1 0-31 15,1 1-7-15,-4 11-4 16,-2 2 0-16,0 3 2 15,0 3 1-15,0 3-1 16,-2-2 0-16,2 0 0 0,0-1 0 16,0-6-1-16,0-2-1 15,0-5 1-15,0-3 2 16,2-4-1-16,5 0 0 16,0-9 8-16,1-3-7 15,1-4-2-15,2-5 1 16,-2 1-1-16,0 2 1 15,2 0 0-15,-2 3 2 0,1 2 2 16,-2 5-3-16,1 4 1 16,-1 4 2-16,1 0-2 15,0 8-3-15,-2 5-1 16,-2 5 0-16,1 1 1 16,0 5 2-16,-1-2-2 15,-3 1 2-15,0-3-3 0,1-1-1 16,3-4 1-16,2-6-6 15,2-4-23-15,5-5-24 16,0 0-87-16,1-11-142 16</inkml:trace>
  <inkml:trace contextRef="#ctx0" brushRef="#br0" timeOffset="181497.3499">23494 10354 467 0,'-11'-2'183'15,"1"-2"-140"-15,1 3 34 16,4-1-50-16,4 1-3 16,1 0-11-16,1 1-13 15,12 0 0-15,0 0 0 16,5 0 2-16,0 1-4 16,3 5-51-16,-6 3-33 0,-1-1-35 15,-4 1-38-15,-5 1-105 16</inkml:trace>
  <inkml:trace contextRef="#ctx0" brushRef="#br0" timeOffset="181684.837">23554 10424 408 0,'-16'7'70'0,"-1"0"13"16,1-1-11-16,1-1-23 15,4 1 2-15,4 0-5 16,3-3-15-16,4 0-20 16,4-1-4-16,9-2-3 15,7 0 2-15,3 0-4 0,5 0-2 16,2 0 1-16,-3-6-5 15,1 1-29-15,-1-4-24 16,-3 0-36-16,-2-2-44 16,-3 0-142-16</inkml:trace>
  <inkml:trace contextRef="#ctx0" brushRef="#br0" timeOffset="181846.219">23767 10373 413 0,'0'-4'76'16,"0"3"19"-16,0 1-11 15,-2 0-32-15,1 0-2 16,-1 1-9-16,2 7-18 15,0 1-5-15,0 4 1 0,0 1-5 16,4 2-7-16,1 1-2 16,0 1-4-16,-1-2 1 15,2 1-1-15,2-2-36 32,1-6-69-32,0-6-162 0</inkml:trace>
  <inkml:trace contextRef="#ctx0" brushRef="#br0" timeOffset="182799.2408">23253 9393 713 0,'-9'6'8'16,"-1"1"-5"-16,0 5 6 0,-2 6-6 15,3 0 2-15,-1 4 3 16,-2-1 2-16,4-2 0 16,-1-1-1-16,3-6-6 15,-1 0 0-15,2-7-1 16,2-2 2-16,0-3 10 16,2 0 9-16,1-8 2 0,2-4-19 15,7-5-5-15,2-5 1 16,2-2 1-16,3-6-3 15,1 2 1-15,-2 0 0 16,2 2 0-16,-5 3 4 16,-1 6 2-16,-4 7 2 0,-1 1-2 15,-3 6-1-15,-1 3-5 16,-2 0-1-16,1 9-4 16,-1 4 4-16,3 4 1 15,0 4-1-15,0 0 0 0,2 2 1 16,4 0-1-16,2-5 0 15,1 1 1-15,2-4-1 16,2-5 0-16,0-1 1 16,2-5 0-16,-3-4 5 15,-1 0 1-15,1-9 1 16,-1-5 0-16,-1-6-3 0,-3-6 0 16,-3-2 0-16,0-4-2 15,-5 0 1-15,-2 3-1 16,0 2-3-16,0 5 1 15,-9 6-1-15,0 6-1 16,3-2-28-16,4 3-73 0,2-5-309 16</inkml:trace>
  <inkml:trace contextRef="#ctx0" brushRef="#br0" timeOffset="189822.8239">8063 6924 481 0,'-5'0'3'16,"0"0"3"-16,4 0 23 15,0 0-11-15,1 2-16 16,0 2-3-16,0 1 0 0,0 3 0 16,0 1 2-16,0 1-2 15,0 2 2-15,-2 2-1 16,0 3-1-16,-2-2 2 16,-2 0-2-16,2 0 1 15,0-4 1-15,-1-4-1 16,5-4 6-16,0-3 49 15,12-14 23-15,10-9-38 0,14-9-13 16,15-10-10-16,16-6-7 16,16-6-7-16,5-6-4 15,-2-8-69 1,-5-5-443-16</inkml:trace>
  <inkml:trace contextRef="#ctx0" brushRef="#br0" timeOffset="195485.5126">24690 9861 496 0,'-5'-4'16'16,"-1"-2"60"-16,3 3-15 15,0 0-36-15,2 1-6 16,1-1 3-16,0 3-2 15,7 0-5-15,8 0-14 0,10 0 4 16,8 0 4-16,11 0 0 16,4 0-5-16,4 0-3 15,2 3 0-15,-5 0 0 16,-9 0-2-16,-7-3 2 16,-9 0-65-16,-14 0-51 15,-5 0-94-15</inkml:trace>
  <inkml:trace contextRef="#ctx0" brushRef="#br0" timeOffset="195797.9827">24948 9698 535 0,'-11'-8'6'0,"0"-1"73"16,4 4-27-16,1 3-19 15,4-1 1-15,2 1-5 0,4 2-20 16,10 0-11-16,6 5 3 16,4 5-1-16,0 5 1 15,2 5-1-15,-6 2 1 16,-3 4 0-16,-4 1-2 16,-8 2 3-16,-2 2 4 15,-3-2-2-15,-3 1 1 16,-7 0-4-16,-5 0 2 0,-5-2 0 15,-1-3-1-15,4-3-3 16,2-5-53-16,8-6-59 16,7-7-94-16</inkml:trace>
  <inkml:trace contextRef="#ctx0" brushRef="#br0" timeOffset="196094.8509">25456 9784 293 0,'7'-8'262'16,"1"0"-259"-16,2 5 39 15,-3 1 12-15,0 2-8 0,1 2-18 16,-3 8-15-16,-3 4-1 15,1 3 9-15,-2 3-3 16,-1 3-4-16,-2 0 1 16,-6-1-7-16,-1 2-4 0,0 0-2 15,0-3-2-15,2 0 2 16,2-4-1-16,-1-2-46 16,3-7-83-16,-3-4-104 15</inkml:trace>
  <inkml:trace contextRef="#ctx0" brushRef="#br0" timeOffset="196825.8401">25457 9633 153 0,'-1'-8'267'0,"-2"0"-225"0,1-1 37 16,-1 2-26-16,-1 3-19 15,-3-1 4-15,-4 5-20 16,-1 0-13-16,-5 2-1 0,-2 7-2 16,1 6-1-16,-1 6 2 15,0 6-3-15,0 5 0 16,3 6 2-16,2 1-2 16,-3 2 2-16,2 2 2 15,3-2 0-15,2-5 2 16,5-1-2-16,3-1-1 0,2-3 1 15,4-2-4-15,9-5 2 16,7-3-1-16,4-4-1 16,5-6 1-16,5-6 1 15,5-5 3-15,5-4 9 0,-2-10 16 16,2-7-7 0,-2-6-4-16,-2-6-3 0,-5-3-5 15,-3-6-3-15,-8-2-3 16,-6 0-2-16,-12-1 1 15,-6-2 3-15,-16 5 2 16,-10 6-1-16,-5 7-10 0,-5 7 3 16,-3 12-3-16,-5 8-19 15,0 2-100-15,-2 0-221 16</inkml:trace>
  <inkml:trace contextRef="#ctx0" brushRef="#br0" timeOffset="201176.1619">4014 8790 548 0,'-18'-9'1'16,"-3"1"2"-16,-5 0 6 15,2 0-2-15,-1 3-5 16,-2-2-1-16,-3 1 0 15,-1 1-1-15,-2 1 1 0,-2 2-1 16,-1 2 0-16,-8 0 2 16,1 4-1-16,-7 5-1 15,-1 2-1-15,-4 2 1 16,-5 2 0-16,-3 1 2 16,-1 5 3-16,-5 2 17 15,0 4-7-15,-2 4-1 0,2 2 1 16,-1 5-6-16,-1 0-4 15,5 5 1-15,0 3-4 16,6 2 0-16,3 1-1 16,6 4-1-16,2 1 1 15,8 0 0 1,5 0-3-16,7-3 3 0,3-1-1 16,8 1-1-16,7-5 2 0,5-1-1 15,6-2-2-15,4-2 2 16,11-3-1-16,8-4-1 15,5-3 1-15,7-5-2 16,5-7 3-16,9-4 0 16,6-4 1-16,3-5 0 15,6-4 0-15,0-2-1 0,1 0 1 16,-2 0-1-16,-4 1-1 16,-3 6 2-16,-2 5-1 15,-5 5-1-15,0 4 1 16,0 5-1-16,-1 5 1 15,3 4 1-15,-2 2-1 16,4 6 0-16,2 3 1 0,1 0-1 16,1 2 2-16,5-3-1 15,-1-5-1-15,5-5 1 16,4-10 0-16,3-8-3 16,6-5 4-16,-2-6-1 0,8-6-1 15,2 0 1-15,1-8-2 16,4-5 1-16,5-4 2 15,0-2-3-15,1-3 3 16,3 1-2-16,0-3-3 16,1 1 4-16,-4 5 0 15,3 3-1-15,-6 5 0 16,-1 6 0-16,-4 4-1 0,-2 0 2 16,-3 9-1-16,-2 5 0 15,-1-2 1-15,-1 3-2 16,0-3 1-16,-3 0 1 15,3-3-1-15,1-3 0 0,0-4 1 16,1-2-2-16,4-1 2 16,-2-13-2-16,1-5 0 15,1-5 2-15,1-3-2 16,-5-3-1-16,1-2 3 0,-6 3-1 16,-2 0-1-16,-5 5 2 15,-2 2-2-15,-2 2 2 16,-1 4 0-16,-4 1-2 15,0 4 3-15,-1 1-3 16,-2 5 2-16,-1 2-1 16,-2 3-1-16,-1 0 1 0,-2 5 1 15,-2 3-1-15,-2-3-1 16,-1-3 2-16,-2-2-1 16,-3-6 1-16,2-10 0 15,-2-10 0-15,1-3 0 16,1-6 0-16,-4-4-2 15,1-2 4-15,-7-4-3 0,-7-1 1 16,-4-1-1-16,-6-2 0 16,-6-2 1-16,-5 0 1 15,-3 0-2-15,-3 3 2 16,-1 2 0-16,0 8-4 0,-2 3 4 16,-8 8-2-16,1 6 2 15,-4 6 6-15,-1 6 1 16,-2 0 0-16,-1 4-4 15,1 1-4-15,-2 2 0 16,0-2 0-16,0-2-2 0,-1 0 1 16,4-8 0-16,-2-2 0 15,2-5 1-15,0-6-1 16,0-5-1-16,-2-3 3 16,-2-3-2-16,-2-3-1 15,-3 1 3-15,-5-2-1 16,0-2-2-16,-9 1 3 15,0 1-3-15,-8 0 1 0,-5 3 1 16,-6 2 0-16,-5 3 6 16,-2 2-3-16,-5 4-2 15,-2 3 0-15,-5 2 0 16,0 1-3-16,-2 6 2 16,-3 1-1-16,-2 1 0 0,0 5 8 15,-3 1-3-15,2 3 3 16,-3 0-1-16,1 5-8 15,-2-2 4-15,4 2-2 16,-2 0-1-16,0 0 2 0,2 0-3 16,2 4 2-16,-1 3-1 15,3 1-1-15,-2 2 2 16,5 2-1-16,0 0-1 16,0 2 2-16,3-1 0 15,0 0-3-15,2-3 2 16,3-3 1-16,1 2-1 0,2-3 1 15,2 0 0-15,3 0-3 16,0 0 3-16,-1-1-1 16,2 0 0-16,-2 0 1 15,1-1-2-15,1 1 1 0,-1 0 0 16,-3 1 1-16,1-2-1 16,-3 4-1-16,-5 2 0 15,-4-4 3-15,-4 5-2 16,-5-1 0-16,-9 1 0 15,-9 1 1-15,-11 0-2 16,-10 1 3-16,-13 2-3 0,-12 0 0 16,-13-1-103-16,-18-1-473 15</inkml:trace>
  <inkml:trace contextRef="#ctx0" brushRef="#br0" timeOffset="205526.7252">3717 11280 323 0,'0'0'19'15,"-2"0"35"-15,1 0 19 0,0 0-21 16,-1-3-10-16,-1 0 8 15,1-3 4-15,0 3-18 16,-5 0 3-16,0-2-10 16,0 1-8-16,-1 1-2 15,0 0-8-15,0 0-5 0,2 2-2 16,0-1-1-16,1 2-2 16,-1 0 1-16,2 0-4 15,0 0 3-15,1 0-2 16,0 0 0-16,2 2 1 15,1-1 1-15,-3-1-2 0,3 0 2 16,0 1 0-16,0-1 1 16,0 0 3-16,0 0 0 15,0 0-2-15,0 0-2 16,0 0-1-16,0 0-1 16,0 0-2-16,4 0 1 15,4 0-15-15,-1 0-32 0,3 0-36 16,0-2-17-16,1-2-50 15,0 0-206-15</inkml:trace>
  <inkml:trace contextRef="#ctx0" brushRef="#br0" timeOffset="205902.226">3699 11226 127 0,'0'0'34'0,"0"0"-26"15,0 0 42-15,0 0 0 16,0 0 22-16,0 0-19 0,0 0-4 16,0-3-10-16,0 3-18 15,0 0 1-15,-4-2 2 16,2 1 6-16,2-2 7 15,0 2-10-15,-2-1-8 16,1 0-1-16,1-1-3 16,0 3 2-16,0-2 0 15,0 2 0 1,-2-2-7-16,2 2-1 0,0 0-2 0,0 0-3 16,0 0-1-16,0 0-4 15,0 0-1-15,0 0 1 16,0 0 1-16,0 0 0 0,0 2 0 15,0 0-48-15,0 0-113 16</inkml:trace>
  <inkml:trace contextRef="#ctx0" brushRef="#br0" timeOffset="210513.7392">4207 11061 213 0,'-6'-7'280'0,"0"1"-261"16,-3-2 39-16,-4-1 18 15,1 1-41-15,-6 1-6 16,-6 2 2-16,-1 1-11 0,-7 4-8 16,-2 0-1-16,-5 0-3 15,-3 2-2-15,2 3 2 16,1 0-5-16,5 1 0 16,6-1-1-16,6-1-4 15,6 2 4-15,8 0-1 0,5 0-1 16,3 0-2-16,10 3 1 15,7-2 0-15,5 2 0 16,3 1 3-16,2 2-3 16,-2 1 3-16,-2 2-2 15,-5 3 0-15,-3 1 2 0,-9 4-3 16,-3 1 3-16,-3 4-1 16,-12 2-2-16,-9 2 4 15,-3 0-3-15,-4 2 0 16,-3-2 2-16,3-6-2 15,4-3 1-15,5-7 0 16,8-4-1-16,5-5-2 0,6-6 3 16,6-1-4-16,11-3 5 15,7-3 18-15,7-6-2 16,5-2-5-16,3 3-8 16,4-3-4-16,-2 4 3 15,-2 2-2-15,-3 3 0 0,-2 3 0 16,-5 2-15-16,0 0-33 15,-9 2-76-15,-6 1-109 16</inkml:trace>
  <inkml:trace contextRef="#ctx0" brushRef="#br0" timeOffset="211553.4048">4644 10958 616 0,'-9'-11'9'16,"0"-1"60"-16,4 4-2 16,-1 1-26-16,1 4-20 15,3 3-3-15,0 2-1 16,1 13-13-16,-1 10-7 0,2 13 7 16,-1 14 0-16,0 9 0 15,1 11 2-15,0 6-4 16,0-1-2-16,0-4 0 15,5-10-14-15,5-7-20 16,3-13-8-16,5-12-27 0,2-12-37 16,2-16-92-16</inkml:trace>
  <inkml:trace contextRef="#ctx0" brushRef="#br0" timeOffset="212116.3136">4884 11156 579 0,'-12'-8'82'0,"3"-1"-57"16,0 0 39-16,2 4-36 15,4 2-7-15,1 3-10 16,0 0-2-16,1 10-12 15,1 4 2-15,0 6 0 0,0 4-1 16,0-2 3-16,1 1 0 16,4-2-2-16,1-5 2 15,0-2-2 1,-1-6 0-16,0-3 2 0,0-5-4 0,4 0 2 16,-3-5 4-16,0-6-1 15,2-1-1-15,-1-2 0 16,-1 1-1-16,1 1 1 15,-3 3 0-15,0 2-1 16,-3 3 1-16,1 4 2 16,-1 0-5-16,3 5 2 0,0 6-1 15,0-1 1-15,3 3 0 16,0-1-2-16,2-1 4 16,2-2-1-16,0-1-2 15,2-4 1-15,0-4-1 16,-1 0 0-16,0-1 5 15,-3-7-3-15,-1-4 0 0,-1-3 1 16,-4-3 9-16,-1-3-4 16,-2 0 4-16,0-2-5 15,-5-1 0-15,-4 2-1 16,3 4-5-16,0 1 1 0,1 8 0 16,5 2-24-16,0 5-52 15,0 2-171-15</inkml:trace>
  <inkml:trace contextRef="#ctx0" brushRef="#br0" timeOffset="212491.2926">5217 11337 663 0,'-9'6'11'0,"-3"2"25"15,5 3-6-15,2 1-19 16,-1 2 6-16,6 5-12 16,0-2-2-16,0 1-3 15,4 0 3-15,3-1-5 16,0-2 3-16,2-3 0 0,-1-2-2 16,2-3 3-16,-2-3-3 15,1-3 1-15,1-1 2 16,-1-3-1-16,2-9 2 15,-4-3-1-15,0-4 0 16,-1-5 14-16,-4-2 0 0,-2 2-2 16,-5-4-1-16,-5 4-1 15,-5 7 5-15,3 6-3 16,-5 7-14-16,4 4-3 16,1 1-23-16,3 5-91 15,0-4-254-15</inkml:trace>
  <inkml:trace contextRef="#ctx0" brushRef="#br0" timeOffset="213230.0986">5443 11221 236 0,'-9'5'424'0,"2"-4"-386"16,3 0 25-16,4-1-25 15,0 1-12-15,7-1-29 16,8 0 4-16,6 2-2 0,6-2 4 16,3 0-5-16,3 0 2 15,4-3 0-15,-3-2-31 16,-6-3-33-16,-4 1-49 16,-6-4-151-16</inkml:trace>
  <inkml:trace contextRef="#ctx0" brushRef="#br0" timeOffset="213417.5662">5597 11133 616 0,'-6'-5'22'15,"0"1"22"-15,3 1 19 16,3 3-31-16,0 1-9 0,3 10-22 16,3 5 5-16,0 3-1 15,1 6 1-15,2 3-1 16,-2 4-3-16,0 4-1 15,-3-6-40-15,2 0-102 16,0-6-204-16</inkml:trace>
  <inkml:trace contextRef="#ctx0" brushRef="#br0" timeOffset="213964.4263">5894 11031 637 0,'-6'-2'117'16,"-5"-9"-66"-16,-1 11 8 15,4 0-34-15,0 7-14 16,2 6-10-16,4 3 1 0,2 6-2 16,0 2 2-16,6 4-1 15,1-3-1-15,2 0 1 16,1-3 0-16,0-5-3 15,1-3 2-15,-2-7 0 16,0-5-3-16,-1-2 3 0,-1-1 0 16,0-9 3-16,-1-5 1 15,-1-2-3-15,-1-2 1 16,-1-1-1-16,0 3-1 16,-2 4 1-16,1 3-1 15,0 5-1-15,-1 5 2 0,0 0-4 16,1 5-3-16,0 7 6 15,2 3 0-15,2 1 0 16,0 1 1-16,3 0-2 16,0-3 1-16,2-6-2 15,-1 2-2-15,2-8 3 16,0-2-3-16,0 0 3 0,0-5 2 16,1-7 0-16,-5-3-1 15,1-2 1-15,-6-6 0 16,-3-2 3-16,0-4 4 15,0 4 0-15,-9-1 3 0,3 4-6 16,-2 3-1-16,1 5-4 16,2 6 2-16,2 5-6 15,3 3-6-15,0 3-43 16,4 5-48-16,5 5-95 16</inkml:trace>
  <inkml:trace contextRef="#ctx0" brushRef="#br0" timeOffset="214183.1839">6203 11287 617 0,'0'4'97'16,"0"0"-39"-16,0 0-14 15,0 3-12-15,3 3-7 16,1 2-19-16,-2 6-4 0,2 2 1 15,2 2-2-15,-2 0-1 16,-2-2-7-16,1-2-86 16,-2-8-210-16</inkml:trace>
  <inkml:trace contextRef="#ctx0" brushRef="#br0" timeOffset="214921.9876">6309 11069 630 0,'-9'0'8'16,"3"-2"28"-16,4-3 8 15,2 4-10-15,0 1-9 16,8 0-20-16,6 3-6 0,2 5 0 15,2 3 1-15,1 4 0 16,-2 2 0-16,-2 4 0 16,-5-3-1-16,-3 1 1 15,-3-2 1-15,-2-3-2 16,-2-4 3-16,0-4-1 0,0-5 1 16,0-1 2-16,0-7 24 15,0-8-8-15,2-6-13 16,0-5 0-16,0-4 5 15,-1-1 1-15,1 1-8 16,-1 3 1-16,0 4 0 16,1 7 0-16,-2 5 3 0,0 5 1 15,0 5-1-15,0 1-6 32,2 0-6-32,2 10 3 0,1 5-1 15,0 2 1-15,4 4 0 16,1 4 1-16,0 1-3 15,3 0 4-15,3 1-11 16,1-2-44-16,3-2-36 16,1-6-99-16,0-3-399 0</inkml:trace>
  <inkml:trace contextRef="#ctx0" brushRef="#br0" timeOffset="215281.3249">6672 11268 602 0,'-3'0'105'0,"-1"0"-41"16,2 0-17-16,2 0-40 16,0 0 3-16,5 3-11 15,-1 3 0-15,5 3 5 16,-1 1-4-16,0-2 0 0,-1 1 3 16,-3-2-4-16,0-1 2 15,-2-4 0-15,0-2-1 16,-2 0 4-16,1-8 4 15,-1-2-7-15,2-5-1 16,2-3 4-16,0 3 2 0,3-4-2 16,0 4-4-16,2 2 0 15,-1 6 0-15,-1 3 1 16,1 4-2-16,-1 0 2 16,0 8-5-16,2 6 2 0,0-1 4 15,-1 3-3-15,3 0 3 16,-1 2-1-16,2-4-4 15,-2-2-52-15,2-7-119 16,-2-3-101-16</inkml:trace>
  <inkml:trace contextRef="#ctx0" brushRef="#br0" timeOffset="215562.5762">6828 10734 680 0,'12'-7'30'15,"5"7"20"-15,10 2-27 16,4 9 19-16,5 10-23 16,0 9 3-16,-2 6-5 0,-5 5-6 15,-7 8 9-15,-9 8-7 16,-8 7-6-16,-5 1 0 15,-5 1-5-15,-9 3 0 16,-4-5 0-16,-1-2-2 16,0-8-12-16,3-9-39 15,3-9-101-15,2-16-239 0</inkml:trace>
  <inkml:trace contextRef="#ctx0" brushRef="#br0" timeOffset="215983.2313">7455 11109 660 0,'-10'0'49'0,"-1"0"31"16,4 0-16-16,3 0-23 16,4-3-10-16,7 0-20 15,9 0-12-15,7 0 3 16,9 0-1-16,3 2-1 16,3 1-5-16,4 0-39 0,-3 0-30 15,-3 0-67-15,-5-2-100 16</inkml:trace>
  <inkml:trace contextRef="#ctx0" brushRef="#br0" timeOffset="216498.7946">7785 10903 643 0,'-9'-15'48'16,"3"5"29"-16,3 0-43 15,1 6 2-15,1 3-15 16,1 1-15-16,0 1-7 15,6 7 0-15,0 3 0 0,4 2 2 16,0-1-1-16,0-1 0 16,2-3 1-16,-3-1-3 15,1-5 3-15,-2-2-1 16,-2 0 0-16,0-4 3 16,0-6-2-16,-4-2 2 0,-1-5-1 15,-1 2 0-15,0 0 9 16,0 1 13-16,-3 4-11 15,0 3-7-15,1 2-4 16,2 5-4-16,0 1 0 16,2 11-3-16,6 8 5 15,2 4-1-15,2 9 1 0,3 6-2 16,0 6 4-16,-1 4-2 16,-2-1 0-16,-4 3 1 15,-3-4-3-15,-4-5 3 16,-1-6-2-16,-1-7-5 0,-8-6-3 15,-2-6 6-15,-1-8 0 16,-1-5 5-16,-3-4 1 16,5-5 0-16,-1-9-1 15,3-5 0-15,3-3 0 16,2-3-2-16,4 2-2 16,0-1 0-16,7 4 2 0,2 6-23 15,6-1-28-15,2 6-81 16,2 3-128-16</inkml:trace>
  <inkml:trace contextRef="#ctx0" brushRef="#br0" timeOffset="216877.236">8010 11299 514 0,'0'4'47'0,"0"-1"31"0,0-1-8 16,3 1-11-16,1 2-28 15,1-1-28-15,2 4 0 16,-3-1-3-16,2 1 1 16,-2 0 1-16,0-1-2 15,-3-1 1-15,0-5 0 16,-1-1 1-16,2 0 21 0,0-10 17 16,0-2-29-16,5-3 4 15,-1-5 4-15,4 1-11 16,2-3-6-16,2 2-2 15,1 1 1-15,-1 5 5 16,-3 4 3-16,-2 5 4 16,-2 5 1-16,-1 0-9 0,-2 10-4 15,1 2 2-15,1 7-1 16,-4 1 0-16,-1 1-3 16,-1 4 1-16,0 1 1 0,0 1 0 15,-3 0-9-15,-3-6-39 16,3-7-63-16,1-8-508 15</inkml:trace>
  <inkml:trace contextRef="#ctx0" brushRef="#br0" timeOffset="218707.0485">4532 10740 451 0,'-6'-8'11'15,"-1"-2"40"-15,2 3 2 16,0-1-10-16,-2 1-16 16,3 2 1-16,-1-1-3 15,-2 2 5-15,1 4 1 0,1 0-13 16,-3 4-4-16,0 13-4 16,-3 9-7-16,-2 9 4 15,-2 13-1-15,-1 12 0 16,-3 15 0-16,3 8 6 15,0 8 3-15,2 1-3 16,7 2-4-16,7-3-7 16,3-10 3-16,16-6-7 0,7-8 3 15,10-9 0-15,10-11-33 16,6-12-83-16,9-13-122 16</inkml:trace>
  <inkml:trace contextRef="#ctx0" brushRef="#br0" timeOffset="219394.1917">8062 10643 701 0,'9'1'7'16,"6"-1"-7"-16,8 0 6 0,3 3 13 15,5 4-4-15,9 4 5 16,1 7 10-16,4 8-7 15,3 8 2-15,3 7-13 16,3 10-7-16,-6 9 1 16,0 8-4-16,-3 7 2 15,-8 2 0-15,-5 4-1 0,-8 0 11 16,-5-2-2-16,-8-2 4 16,-6-6-5-16,-5-7-7 15,-5-8-2-15,-10-13 0 16,-1-11-12-16,-1-14-38 15,-3-18-87-15,0-13-377 16</inkml:trace>
  <inkml:trace contextRef="#ctx0" brushRef="#br0" timeOffset="220053.8823">8931 10727 453 0,'-5'0'150'0,"5"0"-103"16,8-3-25-16,10 1-18 15,3 2 13-15,5 0-8 16,-2 0 4-16,-1 10 0 0,-4 1-1 16,-3 3 1-16,-5 1-6 15,-6 6-2-15,-4-2 0 16,-1 1-2-16,-2 0-3 0,-7-1 2 16,-1-2 0-16,-2-3 2 15,3-4 0-15,0-5-3 16,4-5 5-16,4 0 3 15,1-13 12-15,0-7-15 16,9-4 1-16,4-5-5 16,1-2 6-16,1 0-1 0,0 2 0 15,-2 8 3-15,-2 4-5 16,-4 4 4-16,-2 7 2 16,-3 6-3-16,0 0-5 15,-2 12-7-15,0 6 4 16,-2 5 1-16,1 5 0 0,0 7-1 15,1-1 1-15,1 2 0 16,9 2-30-16,3-4-49 16,3-7-154-16</inkml:trace>
  <inkml:trace contextRef="#ctx0" brushRef="#br0" timeOffset="220475.7184">9373 11125 599 0,'-1'0'88'0,"-5"-4"-42"16,5-7 8-16,1 2-37 15,0-1-12-15,4-2-4 16,2 3 1-16,0 4-1 16,1 4 3-16,-2 1 5 15,1 5-7-15,0 7 0 0,-3 2-2 16,-1 8 0-16,-2 0 2 15,0 0-2-15,0 1 0 16,0-3 1-16,0-5-1 16,0-2 0-16,0-5 1 15,0-3 0-15,2-5-1 0,3 0 3 16,3-6 0-16,1-7 10 16,0-4-1-16,-2 0-7 15,1 0 4-15,-1 3-3 16,-1 2 1-16,-3 5-2 15,0 5-6-15,1 2-2 16,-2 4 0-16,1 6 3 0,3 4 0 16,0 3 1-16,-1 0-13 15,2 0-8-15,1-1-11 16,1-6-66-16,-2-2-87 16,5-8-149-16</inkml:trace>
  <inkml:trace contextRef="#ctx0" brushRef="#br0" timeOffset="220725.7714">9728 10668 604 0,'0'2'76'16,"0"1"-48"-16,0 0 7 15,0-1 16-15,7 0-12 16,4-2-18-16,2 0 3 0,2 0-14 16,0 0-10-16,3 1 3 15,-2 3-6-15,2 0-40 16,-2 5-38-16,-1-1-40 16,-4 2-39-16</inkml:trace>
  <inkml:trace contextRef="#ctx0" brushRef="#br0" timeOffset="220862.8225">9768 10896 589 0,'0'0'41'0,"11"-1"-25"0,9-7-13 16,8-3 4-16,6-2-1 0,3-5-6 15,3 1-79-15,3-3-306 16</inkml:trace>
  <inkml:trace contextRef="#ctx0" brushRef="#br0" timeOffset="221190.9243">10212 10625 691 0,'-11'-5'73'0,"0"2"-12"15,0 3-33-15,0 3-15 16,1 7-9-16,2 4-3 0,1 5-2 15,-1 4 1-15,6 4-1 16,2 3 0-16,0 3 0 16,4-1 1-16,7-3-3 15,3-3-6-15,4-6-8 16,3-7 9-16,2-9 8 0,3-4-1 16,4-10 2-16,-5-5 1 15,2-8-1-15,-6-5 1 16,-4-3 4-16,-9-5 20 15,-6 1-4-15,-2 0-8 16,-13 4-8-16,-9 5-5 16,-7 7-3-16,-7 4 0 0,-7 3-6 15,-3-1-118-15</inkml:trace>
  <inkml:trace contextRef="#ctx0" brushRef="#br0" timeOffset="227814.4464">3515 11787 631 0,'-6'-4'17'15,"4"-2"10"-15,0 0 4 16,2 4-3-16,0-1 3 15,0 3-12-15,3 0-14 16,3 0-5-16,0 5 3 0,2 3-1 16,-1 1-3-16,-2 2 2 15,0 0 0-15,-3-1-1 16,0 0 0-16,-2-2 1 16,2-2 0-16,-2-6 0 15,3 0 0-15,-1-5 1 16,3-7 6-16,0-2 1 0,-1-3 1 15,0-1 8-15,-2 0-2 16,3 3-6-16,-2 6-4 16,1 1-4-16,-1 6 0 15,2 2-3-15,3 5-8 16,-1 6 6-16,0 7 3 0,2 2 0 16,-3 3 2-16,3 0-1 15,-6 0-1-15,3-2 1 16,0-2 0-16,-4-4 0 15,3-3 0-15,-2-3-1 16,1-2 1-16,0-2-3 16,0-4-28-16,1-1-46 0,1 0-116 15,1-8-350-15</inkml:trace>
  <inkml:trace contextRef="#ctx0" brushRef="#br0" timeOffset="228034.7221">3847 11779 701 0,'-5'1'55'15,"0"-1"-19"-15,2 0 5 16,3 0-15-16,0 0-9 16,0-3-17-16,3-2-4 15,6-1 6-15,0 3-5 16,5 0 5-16,0 1-44 15,0 2-50-15,-2 0-51 0,-2 0-191 16</inkml:trace>
  <inkml:trace contextRef="#ctx0" brushRef="#br0" timeOffset="228190.969">3868 11919 209 0,'-8'15'414'15,"3"-4"-369"-15,2-5 5 16,3-5-11-16,8-1-31 15,5-6 3-15,5-4 9 16,3-4-13-16,2-2-4 16,4 0-26-16,-2 0-82 0,-1 0-28 15,2-1-129-15</inkml:trace>
  <inkml:trace contextRef="#ctx0" brushRef="#br0" timeOffset="228362.8273">4148 11750 631 0,'0'-3'81'0,"-4"1"2"16,1-1-31-16,1 3-18 16,0 0-7-16,1 3-18 15,1 4-9-15,0 7-2 16,0 2 2-16,0 5-2 16,3 2 4-16,1 2-28 0,-1 0-42 15,3-4-110-15</inkml:trace>
  <inkml:trace contextRef="#ctx0" brushRef="#br0" timeOffset="229191.5303">3780 10663 583 0,'1'-7'22'16,"-1"1"11"-16,0 5 13 15,0 1-3-15,0 2-17 16,-4 12-27-16,-1 3-2 16,-2 6 4-16,2 2 0 0,-2 3-1 15,2-2 1-15,1-4-1 16,1-3-1-16,1-5 2 15,2-6-2-15,0-8 1 16,0 0 3-16,0-10 7 0,6-3 9 16,-1-6-6-16,-2-2 2 15,3-2 0-15,-4-1-3 16,2 2 5-16,-1 1-8 16,1 1-2-16,-1 5-1 0,1 2-2 15,-2 5-5-15,3 5 2 16,3 3-3-16,1 3-4 15,2 9 5-15,1 3 0 16,3 5 2-16,2-2-2 16,-1 3-4-16,4-5 2 15,-3-1 3-15,2-8 0 0,-2 0-1 16,-1-4 2-16,-2-3-2 16,-4 0 5-16,-1-8 3 15,-3-3 4-15,-6-4 2 16,0 1-1-16,-2-5-3 15,-8-1-2-15,-2-2-1 0,-1 2-3 16,-4-1-1-16,2 5-3 16,-3 0-9-16,3 0-60 15,2-5-323-15</inkml:trace>
  <inkml:trace contextRef="#ctx0" brushRef="#br0" timeOffset="232451.128">5220 12328 551 0,'-2'-7'33'15,"1"-2"8"-15,1 2-6 0,-3 2-8 16,3 1 7-16,-1 2-5 16,-1 2-9-16,2 0-10 15,0 4-6-15,-2 7-5 16,1 2 0-16,1 4 3 16,0 0-3-16,0 2 1 0,0-2 0 15,0-1 0-15,1-1 1 16,1-2 1-16,1-1-4 15,3-3 4-15,0-3-2 16,1-4-2-16,2-2 4 16,2 0-3-16,0-10 3 15,0-2 1-15,0 0-1 0,-2-2-2 16,-2 4 1-16,0 0 8 16,-3 5 6-16,-1 1-1 15,-2 4-9-15,1 0-3 16,-2 0-5-16,2 7 2 15,2 1 2-15,-1 3 0 0,2-1-1 16,3 1 2-16,1-4-2 16,4-2-2-16,0-2 3 15,6-3-1-15,0 0 1 16,0-10 0-16,1 1 0 16,-3-3 1-16,-2 0 5 0,-4 1 7 15,-5-1 4-15,-4 0 9 16,-2-2-8-16,-2 3-6 15,-7-3-8-15,-3-2-3 16,0 2-1-16,-3 3-1 16,3 1 0-16,2 1 0 15,2 3-19-15,7 1-29 0,1 1-91 16,1 1-320-16</inkml:trace>
  <inkml:trace contextRef="#ctx0" brushRef="#br0" timeOffset="233107.6427">5657 12569 701 0,'0'0'55'0,"0"0"-34"16,0 0-13-16,0 0-1 15,0 1-2-15,-4 5-7 16,-1 6 0-16,-1 3 1 16,-2 6 1-16,1 0 0 0,2 3 0 15,2 0 0-15,3-2-2 16,0-4-6-16,3-4 1 16,8-8 2-16,4-3-5 15,5-3 4-15,2-9 5 16,2-5 1-16,-1-4 1 0,-1-4-1 15,-5-2 2-15,-5 3-1 16,-4-2 10-16,-6 1 11 16,-2 1 5-16,-12 5 8 15,-8 2-21-15,-4 5-13 0,-4 5-4 16,0 4 4-16,-1 4-2 16,5 5-41-16,4 0-50 15,8-4-108-15</inkml:trace>
  <inkml:trace contextRef="#ctx0" brushRef="#br0" timeOffset="234626.6284">6380 12174 543 0,'1'-4'76'16,"-1"-3"-28"-16,0 2-7 15,0 0-4-15,-7-1-6 16,-2 1-19-16,-6 1-5 16,-2 2-5-16,-7 2-1 15,0 0-1-15,-4 5 1 16,-3 4-2-16,1 0 0 0,2 2 2 15,2 1-1-15,5-2 0 16,4 2 0-16,4-5 0 16,6-1-1-16,5 0 2 15,2-1-3-15,4-2-1 16,9 0 3-16,2 0 1 0,6-2 1 16,3 2-1-16,-2-2-1 15,3 3 1-15,-4 0 0 16,-1 3 2-16,-2 1 3 15,-6 0-3-15,-5 4 2 0,-4 0-4 16,-3 3 0-16,-8 1 2 16,-3 1-3-16,-5-1 1 15,-4 0 2-15,4-1-7 16,-2-2 0-16,1-2 7 16,6-3-5-16,1-3 3 15,5-1 0-15,3-1-1 16,2-3 0-16,0 2-3 0,6-2 2 15,5 0 1-15,3 0 2 16,5 2 0-16,4 0 3 16,3-1-3-16,1 0-1 15,3-1 1-15,0 0-1 16,-3 0 0-16,-3 0 1 0,-3 0-2 16,-4 0 0-16,-7 3-9 15,-4-2-44-15,-6 1-88 16,0-2-324-16</inkml:trace>
  <inkml:trace contextRef="#ctx0" brushRef="#br0" timeOffset="235395.9119">6806 12246 635 0,'-2'0'27'16,"2"0"-14"-16,2-4-11 15,8 2-1-15,5-1-2 16,1 1 0-16,1 2 2 16,1 2-2-16,-2 6-1 15,0 2 2-15,-4 4 1 0,-1-1 1 16,-2 2 2-16,-4-3 1 15,-1-1 4-15,-3-1 1 16,-1-3-2-16,0 0-3 16,-1-4-3-16,-5-1 1 0,3-2 0 15,-1 0-2-15,4-1 5 16,0-8 4-16,0-2 9 16,2-2-4-16,3-4-3 15,1-2 5-15,-1 2-2 16,-1 0-4-16,0 1 0 15,-2 5 4-15,0 4 1 0,-2 2 3 16,0 3-6-16,0 2-4 16,0 2-8-16,0 5-1 15,0 1-1-15,0 5 2 16,0 0-2-16,1 2 2 16,9 0-2-16,-3-1 1 0,6-3-1 15,-1 0-10-15,3-3-6 16,2-1-11-16,-1-5-32 15,4-2-71-15,0 0-167 16</inkml:trace>
  <inkml:trace contextRef="#ctx0" brushRef="#br0" timeOffset="236057.0198">7222 12436 596 0,'-4'0'78'16,"2"0"-9"-16,-1-4-16 15,3-1-24-15,-1 0-13 16,1 0-10-16,0 2 0 16,1 1-5-16,4-1 0 15,2 3 4-15,3 0-3 0,-1 7-1 16,2 6-1-16,-2 2 2 16,-2 6-5-16,0 0 4 0,-3 0-1 15,-2-2 0-15,0-3 1 16,-1-4-1-16,-1-4 0 15,1-4 1-15,1-4-1 16,1-2 4-16,0-7 4 16,0-6 4-16,3 1 0 15,0-5 4-15,1 1 0 16,0-1-2-16,0 2 0 0,0 4-2 16,2 4-5-16,0 4-5 15,0 5-2-15,2 0-1 16,0 10-1-16,0 6 0 0,1 6 1 15,0 4-12-15,0 5-13 16,2 2-22-16,-4-3-39 16,1-3-77-16,-2-4-198 15</inkml:trace>
  <inkml:trace contextRef="#ctx0" brushRef="#br0" timeOffset="236895.9263">6186 12733 559 0,'-3'-3'35'15,"0"-3"19"-15,3 1-14 16,0 0-13-16,0 1 7 0,0 3 1 16,6 1-6-16,3 0-17 15,-1 0-6-15,3 5-3 16,0 5-2-16,-1-1 1 15,0 5-2-15,-1 1 0 16,-2 2 1-16,-3 1-1 16,-2-1 0-16,-2 1 0 0,0-2 1 15,0-4 0-15,0-4 0 16,0-4 0-16,0-4 0 16,0 0-1-16,2-7 5 15,3-6-1-15,2-4 0 0,-1-2 12 16,-1 0 4-16,1-1-5 15,3 3-2-15,-1 4-3 16,0 4-5-16,2 5-3 16,-3 4-1-16,1 0-2 15,2 13 0 1,-2 2 0-16,0 4 2 0,0 4-1 16,-1 2-2-16,0-1 0 15,-1-5-13-15,0 0-13 16,0-7-26-16,2-6-70 0,-1-6-55 15,1 0-195-15</inkml:trace>
  <inkml:trace contextRef="#ctx0" brushRef="#br0" timeOffset="237114.6658">6499 12749 656 0,'-5'0'54'0,"4"0"6"16,0-2-24-16,1-2-20 0,0-5-15 16,5 3 1-16,4-3 2 15,2 3-1-15,1-2 1 16,-1 4-5-16,1 3 1 16,0 1-6-16,-3 0-47 15,1 1-46-15,-3 7-77 16</inkml:trace>
  <inkml:trace contextRef="#ctx0" brushRef="#br0" timeOffset="237286.5187">6528 12840 397 0,'0'3'263'0,"0"-3"-217"0,6 0-19 16,8-6 3-16,1-2-12 15,2-2-9-15,3-3-7 16,1 0-2-16,0 1 0 15,0-1-52-15,-1-1-36 16,-1 4 5-16,-2-3-123 0</inkml:trace>
  <inkml:trace contextRef="#ctx0" brushRef="#br0" timeOffset="237442.7777">6785 12642 532 0,'-7'-10'167'0,"0"4"-81"0,1 1-20 16,-1 4-31-16,0 1-12 15,1 2-12-15,-3 7-9 16,4 5-2-16,1 6 0 16,1 2-7-16,2 1-17 15,1 0-22-15,0 0-91 16,0-3-307-16</inkml:trace>
  <inkml:trace contextRef="#ctx0" brushRef="#br0" timeOffset="238269.7849">6114 11851 451 0,'5'-10'141'16,"-1"-1"-52"-16,-3 6-16 15,0 3-25-15,-1 2-21 16,0 11-31-16,-6 5 5 16,1 4-1-16,-1 5 1 0,-1 1 0 15,1-2-3-15,4-2 2 16,-1-4 1-16,1-4-1 16,2-5 0-16,0-4 2 15,0-5-3-15,0 0 4 16,3-5 0-16,1-6 4 15,0-2 1-15,1-6 2 16,0 1-3-16,-1-3 0 0,1 4-2 16,0 0-1-16,0 2 3 15,-1 3-1-15,2 5 0 16,0 4-5-16,2 3-2 16,0 2 0-16,2 9-1 15,3 4 0-15,0 4-15 0,3 0 0 16,3 1 8-16,2-3 8 15,3-5 0-15,-2-3 0 16,5-6 3-16,-1-3 12 16,0-3 0-16,-3-9-2 0,-3-3-4 15,-3-5 4-15,-3 0 3 16,-6-5-6-16,-5 1-2 16,-3 2-1-16,-2-2-3 15,-8 3-2-15,-5 3-2 16,-2 4 0-16,1 2-20 15,3 1-51-15,6-6-191 0</inkml:trace>
  <inkml:trace contextRef="#ctx0" brushRef="#br0" timeOffset="241664.2251">8178 12247 37 0,'-3'0'85'15,"1"0"-69"-15,1 0-14 16,-1 0-2-16,0 0-30 0</inkml:trace>
  <inkml:trace contextRef="#ctx0" brushRef="#br0" timeOffset="242182.3851">8178 12247 33 0,'-37'2'96'16,"35"-2"-81"-16,2 0 0 15,-3 0-2-15,2 0 6 16,-1 0-6-16,1 0 4 0,-2 0 10 15,1 0 3-15,-1 0 12 16,3 0-12-16,-3 0 1 16,0 0-6-16,0 0-10 15,1 0-6-15,-1 0 1 0,-1 0 7 16,1 0-1-16,-1 0 7 16,0 1 4-16,2-1-2 15,-3 2 4-15,2-2-1 16,-2 1 3-16,3 1 2 15,-3-2-5-15,3 0 7 0,1 0 4 16,-1 0-9-16,1 2-3 16,1-2-4-16,0 0-10 15,6 0-10-15,6 0 1 16,2 0 1-16,6 0 2 16,2 0-3-16,3-2 0 15,-1 2-1-15,-2 0-4 0,1 0 1 16,-2 0 2-16,-3 0-2 15,2 0-1-15,-6 0-18 16,0 0-25-16,-5-3-48 16,0-2-53-16,-6 1-257 15</inkml:trace>
  <inkml:trace contextRef="#ctx0" brushRef="#br0" timeOffset="242604.2242">8203 12184 492 0,'-1'-4'57'0,"0"-2"22"0,1 0-8 15,-4 1-11-15,2 0-14 16,0 2-13-16,1-1-8 16,-1 3-6-16,2 0-1 15,0 1 2-15,-2 0-4 16,2 0-10-16,0 7-4 0,0 5-1 15,0 6 1-15,2 5 1 16,3 5 1-16,2 2-1 16,-2 1-1-16,-1 1 0 15,0 1-2-15,-2-1 1 16,2-4-2-16,2-3-20 16,-1-2-22-16,1-5-70 0,3-10-359 15</inkml:trace>
  <inkml:trace contextRef="#ctx0" brushRef="#br0" timeOffset="244150.9905">8851 12025 268 0,'0'-4'228'15,"-3"1"-159"-15,2 1 11 16,1-1-28-16,-2 3 1 16,1 0-21-16,1 5-13 0,-2 4-14 15,2 6-5-15,-1 2 2 16,1 4-1-16,0 2-1 15,0 0 1-15,0-3-2 16,1-3 1-16,4 0 1 16,-1-7-1-16,0-2-1 15,1-2 1-15,0-4 0 0,4-2-1 16,-1 0 2-16,1-4 0 16,1-6 2-16,0-2-2 15,0 0 1-15,-2 0 11 16,0 2 3-16,-2-1-3 15,-3 5-4-15,0 1-3 0,-2 4-3 16,2 1-5-16,-1 4-2 16,0 7 4-16,-1 1 0 15,4 3 0-15,0 0 1 16,2-1 0-16,0-1-1 16,5-3 0-16,0-2-1 15,1-4 1-15,2-4 1 0,-1 0-1 16,3-3 0-16,-1-5 2 15,-1-3-2-15,-4-1 1 16,-4-3 1-16,-4-2 5 16,-3 1 7-16,0-2-4 0,-5-1-5 15,-4 2-1-15,-2 0-1 16,0 1-3-16,0 4 1 16,4 4-1-16,1 4-1 15,1 1-10-15,5 3-24 16,0 0-29-16,0 6-45 15,4 0-64-15</inkml:trace>
  <inkml:trace contextRef="#ctx0" brushRef="#br0" timeOffset="244463.4634">9220 12363 786 0,'7'0'62'15,"-3"1"-29"-15,-1 2-5 16,1 1-8-16,-2 3-15 0,-2 5-4 15,0 3 2-15,-3 2-2 16,-5 5 1-16,1 2-2 16,-1 3-14-16,1-4-26 15,5-2-30-15,2-5-68 16,4-5-115-16</inkml:trace>
  <inkml:trace contextRef="#ctx0" brushRef="#br0" timeOffset="245353.0236">9818 11941 491 0,'1'-8'71'16,"3"-1"12"-16,-4-1-30 15,0 1 2-15,-2-1-23 16,-7 1-15-16,-5 1-7 15,-3 1-5-15,-2 2-1 0,-4 4-3 16,-2 1-3-16,-1 0 1 16,0 6 2-16,3 2-2 15,4 3 2-15,4 1 0 16,7-1-4-16,7 0 3 16,1-2-2-16,13 1-1 15,7-2 3-15,4-2-1 16,5-1 0-16,3 0 4 0,0-3-3 15,-1 2 1-15,-1-1 13 16,-7 0 0-16,-6 0-5 16,-6 3-3-16,-8 0-4 15,-3 1-3-15,-7 5 3 0,-10 0 1 16,-5 5 1-16,-5 2-3 16,-4 3-1-16,0 0 2 15,1 2-2-15,5-3-2 16,6-3 3-16,7-3-3 15,7-4 3-15,5-4-3 16,10-2 0-16,11-5 0 0,6 0 3 16,6 0 1-16,7-7-1 15,4-3-2-15,0-1 0 16,0-4-34-16,1 2-63 16,-1-5-86-16</inkml:trace>
  <inkml:trace contextRef="#ctx0" brushRef="#br0" timeOffset="245916.6996">10191 11870 594 0,'-12'-8'46'15,"1"0"9"-15,5 0-12 16,5 0-28-16,1 1 9 16,4 1-9-16,8 1-2 0,5 5-10 15,3 0-3-15,3 0 1 16,-3 3-1-16,-3 8 0 15,-2 1-1-15,-3 3 2 16,-4 2-1-16,-3 0 1 16,-3 0 0-16,-2-1-1 0,0-3 1 15,-2 0 0-15,-4-3-1 16,1-4 2-16,1-3 0 16,-1-3-2-16,5 0 3 15,0-6 3-15,0-4 3 16,2-6-4-16,3-3-2 15,-1-2 1-15,0-1 7 0,-2 1 2 16,-2 4 1-16,0-1 2 16,0 6-1-16,0 5-3 15,0 4-7 1,-2 3-4-16,2 0-2 0,0 5-4 16,0 6 2-16,3 6 3 0,1 3 0 15,3 3-17-15,-1 4 2 16,1-1 2-16,2 2-1 15,2-4-19-15,0 0-104 16,2-5-219-16</inkml:trace>
  <inkml:trace contextRef="#ctx0" brushRef="#br0" timeOffset="246338.546">10498 12097 652 0,'0'0'60'16,"0"-4"-43"-16,1 1 13 16,4 0-14-16,0 3-4 15,0 0-11-15,-1 3 0 16,0 4-3-16,0 4 3 0,0 2 3 16,-3 2 5-16,1 2 1 15,-2-2-6-15,0 0-4 16,0-1 3-16,0-2-4 15,-3-4 2-15,3-3 0 16,-1-2-1-16,1-3 1 0,0 0 4 16,2-4 28-16,6-8-10 15,1-5-9-15,3-3-3 16,0 1 7-16,0-3-3 16,0 3-3-16,-1 4 0 15,-1 5 4-15,-1 3-11 0,-1 6-2 16,0 1-3-16,-1 2-2 15,0 12 2-15,-2 2-1 16,0 5 0-16,-1 2 0 16,-1 0-14-16,1 0-19 15,-1-3-27-15,0-4-38 0,4-7-78 16,2-8-300-16</inkml:trace>
  <inkml:trace contextRef="#ctx0" brushRef="#br0" timeOffset="246854.1261">10570 11572 500 0,'-15'0'59'15,"4"0"-22"-15,3-5-10 16,2 0-23-16,5-4 3 15,1 1 5-15,4-2 0 16,7 1 5-16,4 2 22 0,1-1 22 16,6 3-19-16,1 3-21 15,0 2-5-15,2 0-6 16,-7 2-4-16,-3 8 0 16,-7 3-4-16,-8 3-4 0,0 3 2 15,-8 1 1-15,-4 0 1 16,1-2-1-16,1-3 1 15,4-4 7-15,1-3-2 16,5-3-5-16,0-2 0 16,11-3-4-16,9 0 4 0,5-3 0 15,12-4-1-15,6-1 0 16,6-1-11-16,8-3-22 16,3 1-63-16,-6 0-163 15</inkml:trace>
  <inkml:trace contextRef="#ctx0" brushRef="#br0" timeOffset="247776.0604">9627 12427 581 0,'0'-4'70'0,"0"-2"-30"16,2 3 5-16,-1 1-14 15,2 2-4-15,0 0-21 16,3 0-4-16,0 4-1 15,-1 3 1-15,1 3 5 0,1 4-1 16,-4 1-1-16,1 2-1 16,-2 1-2-16,-1-4-2 15,1 0 2-15,-2-4-1 16,1-2-2-16,1-4 3 16,1-2-2-16,0-2 0 15,1-3 5-15,1-6 3 16,4-2 2-16,-3-2 1 0,2-3 1 15,1-1 5-15,-2 2-4 16,2 3 2-16,0 3-4 16,-1 3-4-16,-1 6-6 15,0 0-2-15,-1 6 0 16,2 5 0-16,-1 2 2 0,1 5-2 16,0-1 2-16,-1 2-12 15,1-4-8-15,-1 2-8 16,0-5-21-16,2-3-56 15,-1-6-46-15,3-3-11 16</inkml:trace>
  <inkml:trace contextRef="#ctx0" brushRef="#br0" timeOffset="248041.7">9952 12420 553 0,'-2'-1'32'0,"-3"-1"0"16,5 1-24-16,-2 1 35 15,2 0 3-15,0-2 3 16,0 0-6-16,2-1-14 0,5-1-10 16,4-2-5-16,1 0-9 15,2 1-4-15,1 1 0 16,-2-2 0-16,2 5-11 15,-3 0-30-15,-1 1-50 16,-4 0-35-16,-5 2-67 0</inkml:trace>
  <inkml:trace contextRef="#ctx0" brushRef="#br0" timeOffset="248197.8963">10014 12489 283 0,'0'3'282'16,"0"0"-245"-16,4-3 31 15,6 0-26-15,-1-3 9 16,2-3-37-16,1-4-11 16,2 2-3-16,1 0-21 0,-2 0-87 15,2 0-86-15</inkml:trace>
  <inkml:trace contextRef="#ctx0" brushRef="#br0" timeOffset="248416.6335">10224 12358 484 0,'-5'-4'238'0,"1"-2"-177"15,1 2 7-15,-1-1-33 16,2 5-2-16,2 0-20 0,0 0-9 16,0 0-5-16,0 9-1 15,0 1 1-15,0 7 1 16,-2 1-8-16,-1 3-25 15,-2 1-26-15,0-1-109 16,-1-2-463-16</inkml:trace>
  <inkml:trace contextRef="#ctx0" brushRef="#br0" timeOffset="249370.2461">9588 11549 709 0,'1'-5'72'0,"1"-2"-18"15,-2 5-26-15,0 2-4 16,0 0-14-16,0 2-14 16,0 9 4-16,0 3-2 15,0 4 2-15,-5 3 0 0,1 1 1 16,-2 0-2-16,1-1-9 15,1-2 2-15,1-5 5 16,-1-2 4-16,3-3-4 16,0-6 4-16,1-3-1 15,0 0 0-15,0-8 5 0,3-5-6 16,5-4 1-16,-3-7 2 16,3 0-3-16,-1-1 2 15,-2-1 0-15,1 2 5 16,-1 2 0-16,1 5 1 15,-2 2-3-15,-1 4 1 16,1 6-4-16,1 3-1 0,1 2 0 16,1 9-6-16,1 6 3 15,-1 4 3-15,4 5 0 16,2 2 0-16,1-1 2 16,4-3-4-16,3 0 3 0,2-4 1 15,-1-6-3-15,4-5 2 16,-2-2 0-16,-1-5-2 15,1-3 4-15,-2-6 2 16,-2-6 2-16,-6-1 3 16,-1-6 2-16,-4 0-1 0,-7-2-1 15,-2-2-5 1,0 2-3-16,-9 2-2 0,0 3-2 16,0 0-17-16,1-1-61 15,5-4-295-15</inkml:trace>
  <inkml:trace contextRef="#ctx0" brushRef="#br0" timeOffset="256073.5298">11220 11921 559 0,'-7'0'52'0,"2"-5"10"16,1 5-8-16,2-2-6 0,2 2-3 15,4-1-4-15,11 1-29 16,9-1-3-16,8-2 6 15,7-2-8-15,7-1-3 16,4 0-2-16,3-1-1 16,-4 0 0-16,-1 2-33 0,-9-2-79 15,-9 0-194-15</inkml:trace>
  <inkml:trace contextRef="#ctx0" brushRef="#br0" timeOffset="257386.6418">12338 11654 339 0,'2'-11'275'16,"-2"-4"-229"-16,0 1 48 0,-8 1-33 16,-3 3-28-16,-2 2-21 15,-3 2-7-15,-4 3-5 16,-3 3 2-16,-1 0-1 16,0 7-1-16,-1 4 1 15,2 0-1-15,5 0 0 0,3 2-1 16,5 0 1-16,5 0-2 15,4 0 3-15,1-1-2 16,6-3-3-16,10 1 4 16,5-4 1-16,7-1 1 0,4-1-1 15,0 1 0-15,1-2 0 16,-9 1-2-16,-5 1 2 16,-9 5-2-16,-10-2 0 15,-4 5 1-15,-14 2 6 16,-8 1 0-16,-6 3 0 0,-2-2-3 15,-1 2-3-15,3-2 2 16,6-1 0-16,7-3-2 16,7-1 0-16,9-4 3 15,3-6-3-15,16 0 2 16,10-2 5-16,10 0-4 16,10-6-1-16,5 0-2 15,4-3 2-15,-2 3-27 0,-2-2-28 16,-5 1-95-16,-4-2-359 15</inkml:trace>
  <inkml:trace contextRef="#ctx0" brushRef="#br0" timeOffset="258277.1975">12756 11645 649 0,'-2'-12'12'16,"2"2"18"-16,8 0 30 16,12 2-46-16,8 6-10 15,5 0 3-15,-1 2-1 0,-1 3-2 16,-4 7-2-16,-10 4-1 15,-6 3-2-15,-8 2 1 16,-3 2 0-16,-9-2-1 16,-4 1 4-16,-5-2-3 15,3-2 4-15,-1-5-3 0,5-3 0 16,2-5 2-16,3-3 2 16,6 0 10-16,0-6 12 15,6-8-21-15,5-4-2 16,3-4-2-16,2-4 0 15,-1-1 3-15,-2 2 0 0,-1 4 0 16,-2 0 3-16,-5 7 6 16,-2 2-1-16,0 6-3 15,-3 5-1-15,0 1 1 16,0 1-9-16,0 8-4 16,0 6 2-16,0 3 1 15,3 5 2-15,3 5-2 0,2 2 1 16,0 1-22-16,4-1-37 15,-1-3-125-15,1-4-344 16</inkml:trace>
  <inkml:trace contextRef="#ctx0" brushRef="#br0" timeOffset="258667.8101">13119 11898 639 0,'-2'4'19'0,"2"-1"-1"16,0 4 11-16,0 0 5 16,0 6-9-16,3-2-13 15,2 4 1-15,-2-3-2 16,3 4-2-16,-6-2-5 16,5-2-2-16,-3-3-2 0,0 0 2 15,-2-6 0-15,2-1-3 16,-2-2 8-16,2-2 11 15,1-4-3-15,1-5-4 16,2-4-3-16,1-2 1 16,2-2 0-16,0 1 2 0,2 1 3 15,-1 3-10-15,0 3-4 16,-2 6 1-16,-2 3 1 16,-2 2-2-16,1 6-1 15,-2 6-1-15,2 5-1 16,-1 4 3-16,-2 2 1 15,4 1 1-15,-1-1-21 0,2-5-30 16,0-5-95-16,1-8-155 16</inkml:trace>
  <inkml:trace contextRef="#ctx0" brushRef="#br0" timeOffset="259199.0213">13439 11574 656 0,'3'3'15'16,"-2"0"-14"-16,2 3 5 16,0 3 22-16,2 3 7 15,2-1-23-15,1-2 0 16,1-2-3-16,1-1 11 0,3-4 7 16,0-2-13-16,0 0 0 15,-2-9-4-15,-2-2-6 16,1-3 3-16,-2-2-4 15,-4-3 4-15,-1 5 0 16,-1-1 8-16,-2 1-2 16,0 7-6-16,0 0-4 0,0 5 4 15,0 2-5-15,0 5-4 16,0 6 1-16,0 7-1 16,0 6 1-16,1 5 4 15,4 3-3-15,1 2 0 16,-2 2 0-16,0-3 0 0,-2-3 0 15,-2-3 1-15,0-3-1 16,-6-2 1-16,-4-3-1 16,1-3-31-16,-2-4-52 15,3-3-142-15</inkml:trace>
  <inkml:trace contextRef="#ctx0" brushRef="#br0" timeOffset="259589.6146">13671 11928 730 0,'0'2'31'16,"0"4"-29"0,0 3 18-16,1 4 6 0,4 2-3 15,0 3-15-15,0 0-3 16,0-2-3-16,1-1 0 0,-2-5-2 15,0-4 1-15,-3-2 0 16,2-4 2-16,0 0 3 16,0-4 9-16,3-6-8 15,0-1-2-15,1-4 6 0,2-4-2 16,2 0 2-16,-1-1-1 16,2 1-1-16,1 4-5 15,-4 3-3-15,-1 5 2 16,-1 4 6-16,-3 3-2 15,0 4-4-15,-1 8-3 16,0 7 1-16,1 2-1 16,1 3 3-16,-1 3-3 0,-2 0 0 15,-2-3 0-15,-2-1-35 16,-9-5-42-16,-3-6-158 16</inkml:trace>
  <inkml:trace contextRef="#ctx0" brushRef="#br0" timeOffset="260261.2317">11947 12219 624 0,'3'-10'25'16,"5"-4"13"-16,4 3 34 16,1 5-38-16,2 3-2 15,-1 3-15-15,-1 0-6 16,1 9-5-16,-4 4-2 15,-1 1-3-15,-3 1 1 0,-3 1-2 16,-2-3 0-16,-1-1 1 16,0-3 0-16,0-6 0 15,-2-3 2-15,0 0-1 16,2-9 3-16,0-4-2 16,0-3-4-16,5 0 3 15,1 2-2-15,1 2 0 0,-2 3 0 16,-1 3 1-16,0 6-2 15,1 0 6-15,0 8-4 16,-2 9 1-16,0 3 4 16,1 8-4-16,1 1 2 0,-1 2 1 15,2-1-2-15,1-5 0 16,0-5-2-16,2-7 0 16,0-4-2-16,3-7-16 15,0-2-7-15,3-7-25 16,0-6-86-16,0-5-91 15</inkml:trace>
  <inkml:trace contextRef="#ctx0" brushRef="#br0" timeOffset="260480.0043">12257 12172 646 0,'-5'0'61'0,"2"0"9"16,3 0-15-16,3 0-18 15,12-1-9-15,1-2-19 16,4 1-3-16,2 1-4 16,1 1-3-16,-4 0 1 0,-1 0-12 15,-7 3-33-15,0 6-38 16,-9 0-40-16,-2 3-9 16,-4 1-66-16</inkml:trace>
  <inkml:trace contextRef="#ctx0" brushRef="#br0" timeOffset="260620.5868">12336 12276 262 0,'-6'3'212'0,"4"0"-134"16,1-3 24-16,1 0-20 16,0 0-4-16,8 0-47 15,4-3-18-15,3 0-12 16,3-1-2-16,4 1-5 0,-1-1-93 16,3-2-84-16</inkml:trace>
  <inkml:trace contextRef="#ctx0" brushRef="#br0" timeOffset="260792.4431">12577 12155 163 0,'-1'-5'531'15,"-3"-1"-451"-15,2 3 13 16,0 3-51-16,2 0-17 16,0 5-22-16,0 7-2 15,0 4-2-15,2 2 2 16,1 6-2-16,0 1 2 0,-2-2-8 15,-1-4-54-15,0-5-111 16,3-10-500-16</inkml:trace>
  <inkml:trace contextRef="#ctx0" brushRef="#br0" timeOffset="261764.3007">12084 11178 476 0,'0'-9'76'0,"0"1"-25"15,0 7 10-15,2 1-32 0,5 6-21 16,0 8-3-16,1 6 11 16,-5 6 7-16,1 1 1 15,-4-1-8-15,0-1-13 16,-2-4 1-16,-6-4-3 0,-2-5 1 16,1-7 12-16,-1-5-2 15,1 0-5-15,2-12 3 16,1-3-1-16,3-4-2 15,1-2 1-15,2-3 3 16,0 1-3-16,0-2-2 16,5 4-5-16,3 0 0 0,-2 7-2 15,4 2 0-15,-2 8 1 16,1 4 0-16,-2 4-2 16,2 10 3-16,0 8-1 15,1 1 0-15,2 2 0 16,-1 1 0-16,2-5-1 0,0-1 1 15,3-7 1-15,0-3-1 16,0-8 0-16,2-2 1 16,-2-3 1-16,-3-11 4 15,1-3-1-15,-3-6-1 0,-5-3 1 16,-2-3 2-16,-4 0-1 16,0-4 0-16,-4 4-4 15,-2 2-1-15,-4 8 0 16,2 7-20-16,4 2-42 15,4 5-196-15</inkml:trace>
  <inkml:trace contextRef="#ctx0" brushRef="#br0" timeOffset="262374.6506">14144 11580 670 0,'-3'-8'31'0,"-12"-2"46"16,15 0-2-16,0 2-39 15,14-1-11-15,7 2-15 16,8 0-7-16,5 2-1 0,7 2-1 16,-1 3-1-16,-4 0-5 15,-4 3-54-15,-8 5-81 16,-14-2-152-16</inkml:trace>
  <inkml:trace contextRef="#ctx0" brushRef="#br0" timeOffset="262530.9004">14161 11707 682 0,'0'0'33'15,"12"-3"8"-15,11-2-33 0,7-3-2 16,7 2 5-16,5 3-5 15,2-1-7-15,2-1 1 16,-2 2-82-16,-4-3-117 16</inkml:trace>
  <inkml:trace contextRef="#ctx0" brushRef="#br0" timeOffset="262827.1153">14637 11509 558 0,'-8'-4'39'15,"2"3"-11"-15,0 1 26 0,1 2-37 16,1 9 2-16,3 5-7 16,-1 5-7-16,2 2-5 15,0 4 1-15,0-2 2 16,3-2-3-16,6-2 2 16,1-6-4-16,5-5 5 15,2-6-1-15,5-4-1 0,2-4 2 16,5-9 1-16,-1-8 9 15,1-4-1-15,-7-1 0 16,-2-4 12-16,-6-4 9 16,-10-1-13-16,-4 3-9 15,-18 4-7-15,-14 7-5 0,-15 8-4 16,-11 5-78 0,-9 6-181-16</inkml:trace>
  <inkml:trace contextRef="#ctx0" brushRef="#br0" timeOffset="266799.1399">17494 11736 509 0,'0'-8'24'0,"0"1"27"16,0-2 33-16,0 1-30 15,0 3-7-15,0-3-19 16,0 4-8-16,-6-1-1 0,-5 3-10 16,-7 2-3-16,-4 0-6 15,-11 5-1-15,-6 7 2 16,-1-1 0-16,-4 5-2 15,2-1 3-15,3 0-3 16,5 0 2-16,8-2-2 16,6-2 1-16,10-1 0 0,7-2-1 15,3 1-1-15,13-4 0 16,9-1 2-16,9-2 2 16,8 1 0-16,1-2-2 15,1-1 1-15,-5 0-1 16,-5 3 0-16,-10 0 0 0,-7 2 1 15,-11 3 0-15,-3 4 3 16,-12 4-3-16,-9 3 3 16,-2 1-2-16,-4 2-1 15,1-4 1-15,0 1-1 16,5-3 9-16,6-3 2 0,4-2 0 16,7-6-5-16,4 1-5 15,12-5-7-15,16-1 9 16,9 0 0-16,12-4-3 15,14-4 2-15,4-1-1 16,4-5-25-16,1-1-50 16,-5-2-219-16</inkml:trace>
  <inkml:trace contextRef="#ctx0" brushRef="#br0" timeOffset="267581.0104">17954 11778 590 0,'4'-12'26'0,"3"1"-2"0,4-2 34 16,0 7-7-16,2-1-20 16,-4 6-23-16,-1 1-7 15,2 8-3-15,-4 6 3 16,-3 2-3-16,-2 5 2 16,-1-1 0-16,0 2 1 0,-1-4-3 15,-3-2 3-15,-1-2 1 16,0-5-2-16,3-3 5 15,-1-3 5-15,3-3 1 16,0-5 19-16,5-6-20 16,2-5-9-16,4-1 2 15,2-6 0-15,1-1 3 0,-2-1 7 16,-2 1-1-16,-2 2 6 16,-3 3-1-16,-4 8-7 15,2 2-6-15,-3 9 2 16,0 0-2-16,0 13-3 0,0 3-2 15,0 7 0-15,3-1 1 16,3 5-1-16,1-3 3 16,6 1-3-16,0-3 2 15,5-1-8-15,-1-2-37 16,0-6-46-16,0-3-135 16</inkml:trace>
  <inkml:trace contextRef="#ctx0" brushRef="#br0" timeOffset="268113.8016">18296 12020 605 0,'0'-8'57'16,"0"-4"15"-16,5 1 12 16,1 2-55-16,1 2-9 0,4 3-14 15,-2 2-5-15,2 2 1 16,-2 5-3-16,-2 5-1 15,-1 4 3-15,0 2-3 16,-5 0 3-16,-1 0-3 0,0 0 2 16,0-2 1-16,0-4-1 15,-1-3 0-15,1-3 0 16,0-4 2-16,0 0-1 16,0-4 9-16,3-7-11 15,4 0 3-15,3-6 6 0,0-2 11 16,3-1-3-16,-2 1-3 15,4 1-4-15,0 3-2 16,-5 3-5-16,1 6 1 16,-2 6 0-16,2 0-3 0,-3 13-1 15,1 1 2 1,-2 7-2-16,-3 1 1 0,-1 4 1 16,0-5-25-16,-3-5-59 15,0-7-286-15</inkml:trace>
  <inkml:trace contextRef="#ctx0" brushRef="#br0" timeOffset="268973.109">17002 12267 739 0,'0'-14'4'0,"0"1"-3"15,8 3 40-15,8 6-23 16,0 4-2-16,1 0-6 16,1 14-1-16,-3 4-6 15,-4 3-2-15,-7 2 0 0,-2 2 1 16,-2-4-1-16,0-2 0 15,-4-6 1-15,0-3-1 16,2-5 0-16,-1-4 2 16,3-1 6-16,0-3 16 15,0-6-17-15,3-2-7 0,3-4 1 16,2-1-2-16,-1 2-1 16,1-1 2-16,0 3-1 15,1 5 2-15,-3 4-2 16,2 3-1-16,-1 2 2 15,0 8-2-15,1 7 1 16,-3 2 1-16,2 0-2 0,0 4 2 16,-1-3-1-16,3-1 2 15,-2-3-5-15,6-4-37 16,0-7-27-16,3-3-52 16,4-2-110-16</inkml:trace>
  <inkml:trace contextRef="#ctx0" brushRef="#br0" timeOffset="269144.9635">17377 12285 598 0,'-11'-2'101'16,"6"0"-62"-16,4 0 25 16,1 0-43-16,5 2-10 15,11 0-9-15,2 0-3 16,4 0 3-16,0 0-3 15,3 0-47-15,-6 0-60 0,-6 0-88 16</inkml:trace>
  <inkml:trace contextRef="#ctx0" brushRef="#br0" timeOffset="269301.2041">17421 12349 563 0,'-10'5'72'0,"5"-3"-18"15,3-1 13-15,2-1-42 16,11 1-5-16,5-1-11 15,5 0-6-15,0 0-2 16,5 0-4-16,-2 0-108 16,0-1-98-16</inkml:trace>
  <inkml:trace contextRef="#ctx0" brushRef="#br0" timeOffset="269473.0739">17686 12242 651 0,'0'-5'59'0,"0"-1"56"15,0 4-56-15,0 2-21 16,1 2-31-16,1 10-6 16,1 4 1-16,0 6-2 15,-1 2 2-15,-2 3-1 16,0-2 0-16,0-2-23 16,-5-7-67-16,4-7-241 0</inkml:trace>
  <inkml:trace contextRef="#ctx0" brushRef="#br0" timeOffset="273122.8733">17019 11289 386 0,'-5'-10'271'0,"2"1"-245"16,0 4 45-16,3 3-26 15,0 2-23-15,7 4-18 16,0 12-4-16,-2 5 4 0,-2 9 2 15,-3 3-2-15,0 3-1 16,-7-3 0-16,-2-1-3 16,-2-8 3-16,0-5-4 15,3-10 2 1,-1-6 0-16,3-3 1 16,3-9 5-16,1-6-3 15,2-7 1-15,0-5 1 0,0-1 7 16,6-3 0-16,2 2-4 15,0-1-5-15,1 6-4 16,1 5 1-16,0 4-1 16,0 6-1-16,-3 9 2 15,-1 0-3-15,0 10 0 0,0 7 1 16,-2 7 0-16,0 5 1 16,1 1 1-16,0 1-2 15,1-6 2-15,3-2-1 16,2-5-2-16,-1-9 5 15,5-6-4-15,-2-3 1 16,6-7 1-16,-3-9 0 0,3-5 0 16,-2-7 1-16,-2-2-1 15,0-3 9-15,-9-1 1 16,-3-1 0-16,-3 2-3 16,-3 1-5-16,-9 9-2 15,0 6-2-15,-3 8 2 0,1 6-14 16,6 1-77-16,6-2-275 15</inkml:trace>
  <inkml:trace contextRef="#ctx0" brushRef="#br0" timeOffset="275061.2807">16853 11181 429 0,'-7'-20'0'15,"0"1"19"-15,-1 2 34 0,1 2-4 16,2 2-3-16,0 5-2 15,1 2-3-15,1 4-5 16,-2 2 1-16,0 5-19 16,-3 9-14-16,-1 11 3 0,-6 8 3 15,1 11 1-15,-5 13 7 16,-1 9 0-16,0 12 0 16,2 6-7-16,1 9-4 15,5 2-6-15,5-1 2 16,2 0-3-16,5-3 3 15,3-9-3-15,11-7 0 0,10-6-2 16,10-11-21-16,11-11-3 16,11-11-14-16,11-12-103 15,7-13-161-15</inkml:trace>
  <inkml:trace contextRef="#ctx0" brushRef="#br0" timeOffset="275623.7367">18510 11253 580 0,'-6'-3'39'16,"1"-2"-12"-16,4 4 20 16,1 1-21-16,8 6-15 15,8 7-8-15,6 10 11 0,6 9 17 16,6 11-5-16,1 8-8 15,-4 9-2-15,-3 11-10 16,-5 4-5-16,-10 1 4 16,-6 1-2-16,-5 2-3 15,-2-4 2-15,-9-4 1 0,-6-3-3 16,-3-3 1-16,-6-5 0 16,-1-8-1-16,-2-8 3 15,1-5-5-15,0-12-34 16,6-12-63-16,5-14-72 15</inkml:trace>
  <inkml:trace contextRef="#ctx0" brushRef="#br0" timeOffset="276236.2745">18970 11545 686 0,'-2'-2'7'15,"1"2"11"-15,-4 5-10 0,4 9-1 16,-2 8 16-16,0 2-4 15,3 2-7-15,0 3-2 16,2-4-2-16,5-4-4 16,-1-4 1-16,1-4-1 15,1-7-2-15,1-6 2 0,1 0 12 16,1-3 6-16,1-6-12 16,0-3-7-16,-1-4-1 15,2 2 0-15,-3-1-2 16,0 2 3-16,-4 3-3 15,-1 2 0-15,-3 6 2 16,1 2-1-16,-3 0-6 0,0 10 5 16,0 3 1-16,0 3-2 15,0 0 2-15,6-2-2 16,-2-2 2-16,4 0 0 16,4-7 0-16,-1-4-2 15,5-1 3-15,-1-1-1 16,3-11 2-16,0-2-4 0,0-2 2 15,-1-5 2-15,-1-3-3 16,-6 0 2-16,-2-1 9 16,-4 0-3-16,-4 2-2 15,0 3 1-15,0 4-5 0,-5 4-2 16,-2 7-2-16,-1 5-2 16,0 0-31-16,2 9-32 15,0 4-69-15,4 2-133 16</inkml:trace>
  <inkml:trace contextRef="#ctx0" brushRef="#br0" timeOffset="276595.6116">19361 11769 688 0,'-8'9'29'0,"1"-4"-8"15,2 3 4-15,-1 2-8 16,0 3-1-16,1 2-10 16,0 2-2-16,1 3-2 0,4 1-2 15,-3-1 2-15,3-1-2 16,0-2 0-16,3-2 1 16,6-6-1-16,4-1 0 15,3-6 1-15,1-2 1 16,4 0-1-16,-1-5 0 0,1-6-1 15,-3-3 1-15,0-4 1 16,-6 1 1-16,-4-5 21 16,-7 0 0-16,-1 3-5 15,-4 1-2-15,-7 7-2 16,-5 4-8-16,-4 5-8 16,-4 2-23-16,-3-1-77 0,-3 1-286 15</inkml:trace>
  <inkml:trace contextRef="#ctx0" brushRef="#br0" timeOffset="278063.8194">19654 11670 561 0,'-6'0'40'0,"2"0"37"15,4-4-12-15,3-1-26 16,10 2-24-16,8-2-11 15,4 1-3-15,4 1 0 16,1 2 1-16,0-1-4 0,-3 2-3 16,-3 0-47-16,-5 0-27 15,-7 0-63-15,-7 0-192 16</inkml:trace>
  <inkml:trace contextRef="#ctx0" brushRef="#br0" timeOffset="278251.2867">19792 11562 611 0,'0'-10'28'16,"0"1"23"-16,1 1 16 15,7 6-38-15,3 2-4 0,3 2-11 16,-1 8-8-16,0 9-2 16,-4 3-2-16,-3 10-2 15,-5 2 0-15,-1 3-12 16,0 0-79-16,-1-5-185 15</inkml:trace>
  <inkml:trace contextRef="#ctx0" brushRef="#br0" timeOffset="278813.7491">20363 11221 253 0,'0'-9'264'0,"-3"2"-236"0,1 1 58 16,0 2-32-16,0 2-15 15,1 2-7-15,-2 0-12 16,0 9-13-16,0 6 7 16,-2 11 12-16,-2 6-3 0,-4 11 0 15,-1 10-7-15,-3 10-4 16,-1 11-3-16,1 4-5 16,0 2 1-16,3 1-3 15,2-2-1-15,7-3 2 16,3-8 1-16,3-5-1 0,10-6-2 15,6-8 0-15,4-6-2 16,4-8 3-16,4-7-3 16,4-8 1-16,0-11-35 15,-1-9-116-15</inkml:trace>
  <inkml:trace contextRef="#ctx0" brushRef="#br0" timeOffset="280412.283">20751 11537 499 0,'10'-11'11'0,"-2"-1"7"15,-4 0 72-15,-1 3-35 16,-3 1-20-16,0 1-8 16,-5 3-8-16,-10 4-14 15,-5 0-7-15,-8 0 2 16,-3 4-1-16,-4 5 1 0,-1-1 3 15,1-1-2-15,3 2 8 16,6 0 6-16,7-1-9 16,7-1 1-16,5 3-4 15,7-2-4-15,3 1 0 16,12-1 2-16,9-2 2 0,5 1 0 16,8-4-2-16,-1 2 0 15,-1-1-1-15,-6-1 0 16,-7-1 0-16,-10 3 1 15,-4 0-1-15,-8 4-2 16,-8 0 3-16,-8 6 3 0,-2 0 0 16,-6 3-2-16,0 0-1 15,0 0 0-15,4-2 0 16,4-2 4-16,5-1 4 16,4-4-5-16,7-2-4 15,7-1-1-15,13-4 2 16,10-2 3-16,8 0-2 0,6 1-21 15,7-3-43-15,2-7-40 16,-5 0-115-16</inkml:trace>
  <inkml:trace contextRef="#ctx0" brushRef="#br0" timeOffset="280865.3822">21079 11516 669 0,'-11'-10'11'0,"2"3"9"15,5 1 44-15,4 3-34 16,0 3-3-16,8 0-23 16,6 2-4-16,3 6 1 15,-3 3-5-15,1 2 7 0,-5 0-3 16,-3 2 0-16,-7 1 1 15,0 2-2-15,-8-3 2 16,-3 0 1-16,-1-3-3 16,3-1 2-16,3-4 1 15,1-4-2-15,4-1 6 0,1-2 4 16,3-6 10-16,6-6-13 16,3-2-4-16,4-6 0 15,-1-2 3-15,2-1-2 16,-3-1-1-16,-4 2 4 0,-1 1-1 15,-6 6 1-15,-1 4 0 16,-2 3 0-16,0 5-3 16,-2 3 0-16,-3 4-6 15,1 8 2-15,1 4 0 16,1 3-1-16,2 4 0 16,0 2-12-16,3 3-16 15,2 0-31-15,1-1-94 0,0-3-111 16</inkml:trace>
  <inkml:trace contextRef="#ctx0" brushRef="#br0" timeOffset="281240.3506">21286 11763 690 0,'0'-3'27'15,"0"-2"54"-15,0 5-39 16,0 0-28-16,3 2-10 0,1 5-3 15,0 4 1-15,-2 0-1 16,-2 2 1-16,0-1 1 16,0 0-3-16,0-1 1 15,0-1-1-15,0-5 1 16,0-1 1-16,0-3-2 16,0-1 6-16,5-1 14 0,2-8-12 15,3 0-5-15,0-3-3 16,1-3 1-16,2 0 8 15,0-1 3-15,-2 1-1 16,2 0 0-16,-2 6-4 16,-2 2-5-16,-2 5 0 15,1 2-4-15,-3 7 2 0,0 7-1 16,0 2 0-16,-1 2 2 16,-2 2-1-16,-2 3-26 15,0 0-16-15,0-2-57 16,0-3-115-16</inkml:trace>
  <inkml:trace contextRef="#ctx0" brushRef="#br0" timeOffset="281927.7975">20466 12022 613 0,'0'-1'26'15,"0"-7"32"-15,1 6-15 16,3 2-26-16,0 0-2 15,1 0-9-15,0 7-1 16,3 3 5-16,-2 2 4 16,-2 2-4-16,0-1-4 0,-2 1-4 15,-2 1 0-15,0-1 0 16,-5-1-2-16,0-1 1 16,-1-4 1-16,2-1-2 15,0-4 1-15,3-3 1 0,1 0 0 16,0-4 6-16,5-7 6 15,3-1-3-15,2-3-2 16,2 0-5-16,4 2 1 16,-3 1 0-16,-2 2-4 15,-1 4 2-15,-1 3-1 0,-1 3-2 16,-3 0 1-16,0 3-2 16,1 6 0-16,0 3 2 15,0 2 0-15,-1 1 0 16,2 0 0-16,-1 3-1 15,1-3 0-15,4-3 0 16,0-2-25-16,2-5-27 0,3-3-58 16,1-2-106-16</inkml:trace>
  <inkml:trace contextRef="#ctx0" brushRef="#br0" timeOffset="282115.2898">20759 12059 622 0,'-7'-7'42'16,"4"0"30"-16,3 1-9 16,0 2-41-16,5 1-11 0,4 1-10 15,4 2-1-15,2 0 1 16,-1 0-2-16,-2 0-2 16,-2 3-49-16,-1 3-35 15,-3-1-25-15,-6 2-61 16</inkml:trace>
  <inkml:trace contextRef="#ctx0" brushRef="#br0" timeOffset="282271.519">20785 12105 215 0,'-3'2'278'15,"0"-1"-258"-15,3 1 24 16,0-1-26-16,6 0 22 16,6-1 0-16,1 0-19 0,4 0-4 15,0 0-11-15,-1 0-6 16,2 0-22-16,-1-1-89 15,-1-3-56-15</inkml:trace>
  <inkml:trace contextRef="#ctx0" brushRef="#br0" timeOffset="282459.0005">21023 12013 488 0,'3'-8'80'0,"-2"3"17"15,0 2 15-15,1 3-62 16,0 0-22-16,3 3-23 0,-2 8-3 15,3 2 4-15,0 5-1 16,0 0-1-16,-1 1-2 16,-1 1-2-16,-1-2 1 15,-1 0-5-15,2-6-52 16,-2-5-104-16,5-7-292 0</inkml:trace>
  <inkml:trace contextRef="#ctx0" brushRef="#br0" timeOffset="283507.1884">20615 11238 601 0,'0'-5'6'16,"0"3"41"-16,0 2-16 15,2 0-26-15,1 9-5 16,-1 4 0-16,-2 1 1 16,0 3 1-16,0 3 3 15,-3-4-4-15,-4-1 3 0,1-1-1 16,-1-7-3-16,0-2 3 16,2-5 6-16,1 0 5 15,-1-9 1-15,2-3-6 16,0 0-6-16,2-6 3 0,1-1 2 15,0 0-2-15,0 2-1 16,0-3-1-16,4 4-3 16,-1 4 0-16,5 2-1 15,-3 6-1-15,3 4-2 16,1 4 1-16,2 8 0 16,0 5 1-16,1 2 1 15,0 1 0-15,0 1-1 0,-1-3 2 16,-2-3-2-16,1-3 2 15,-3-4 0-15,2-2-1 16,-2-6-1-16,4 0 3 16,-4-6 0-16,3-5-1 15,-2-4 2-15,1 0-3 0,-2-4 3 16,0-1 6-16,-3-3-4 16,-3 2-2-16,-1 3-1 15,0 1-3-15,0 5 1 16,2 2-38-16,6 1-116 15</inkml:trace>
  <inkml:trace contextRef="#ctx0" brushRef="#br0" timeOffset="284132.6062">21448 11253 392 0,'-5'-3'143'0,"-7"-2"-115"15,9 1 36-15,3 4-31 16,5 0-6-16,10 4-17 16,5 8 0-16,5 8 23 15,7 6-8-15,3 10 3 0,1 8-4 16,1 7-8-16,-3 10-6 15,-6 6-4-15,-6 4-3 16,-6 3 1-16,-9 3-2 16,-7 1 0-16,-4-4 1 15,-14-5-3-15,-7 0 2 0,-7-7-2 16,-4-1 2-16,-4-11 0 16,2-6-3-16,3-11-21 15,8-10-19-15,10-14-59 16,12-9-106-16</inkml:trace>
  <inkml:trace contextRef="#ctx0" brushRef="#br0" timeOffset="284773.2119">21947 11375 525 0,'2'-5'163'15,"-2"2"-162"-15,0 3 24 16,0 8-23-16,0 7-1 0,0 7 0 16,0 2 2-16,0 6-2 15,0 0 0-15,0-2 2 16,0-5-3-16,1-2 0 16,3-3 3-16,-2-9-2 0,2-3-2 15,3-4 3-15,2-2 6 16,0-5 14-16,2-5-7 15,3-4-10-15,0 0-1 16,1-1 3-16,-2-1-2 16,-2 3-1-16,-2 2 4 0,-3 2-2 15,-2 5-1-15,-2 2 0 16,-2 2-5-16,0 2-3 16,-2 7 4-16,-2 3-2 15,1 1 2-15,1 1-1 16,2 0-1-16,0-1 2 15,0-3-1-15,9-1-1 16,2-3 4-16,4-3-3 0,-1-3 1 16,4 0 1-16,1-9-3 15,-1-6 3-15,-2-3-1 16,-1-3-1-16,-4-2 2 16,-4-5-1-16,-6-2-2 0,-1 0 2 15,-5 2-1-15,-10 2-2 16,-6 6-7-16,-5 7-54 15,-4 4-53-15,-2 3-218 16</inkml:trace>
  <inkml:trace contextRef="#ctx0" brushRef="#br0" timeOffset="285480.5854">21155 11235 432 0,'5'-6'25'16,"0"1"34"-16,1-2-18 15,-1 2 8-15,5 0-2 16,-2 0-13-16,3 0-7 0,1 1 4 15,0 1-6-15,1 3-3 16,-2 0-13-16,-4 3-4 16,0 4-4-16,-5 2-2 15,0 5 2-15,-2-1-2 0,0 1 3 16,-4 1-2-16,-4 0 0 16,-2-1 1-16,1-1 1 15,1-4-3-15,-1 0 3 16,4-4-2-16,4-1 0 15,1-4 2-15,1 0-1 0,10 0 4 16,7-4 7-16,6-4-4 16,7-4 0-16,7 0-4 15,6 0-2-15,5-3-1 16,1 3 0-16,-1-3-43 16,0-1-151-16</inkml:trace>
  <inkml:trace contextRef="#ctx0" brushRef="#br0" timeOffset="287781.3632">22643 11458 519 0,'-5'0'18'16,"4"0"44"-16,1-4-1 0,4 1-39 16,7 1-16-16,10-2-1 15,0 1-2-15,5 2-2 16,1 1 0-16,-4 0-1 15,-3 0-25-15,-8 5-89 16,-7 0-71-16</inkml:trace>
  <inkml:trace contextRef="#ctx0" brushRef="#br0" timeOffset="287953.2175">22601 11557 507 0,'-12'7'34'0,"8"-3"34"16,4 0-29-16,12-2-26 0,10 1-4 15,9-3-5-15,9 0-3 16,4 0-33-16,2-7-235 16</inkml:trace>
  <inkml:trace contextRef="#ctx0" brushRef="#br0" timeOffset="289160.6056">23472 11235 421 0,'7'-7'122'0,"-3"-4"-117"16,-2 3 60-16,-2 3-16 0,-2 0-31 16,-9 1-7-16,-6 1-8 15,-4 3-2-15,-6 0 0 16,-3 5 0-16,-5 3-1 0,2 1 0 15,-1 3 3-15,3-2 0 16,5-1 2-16,4 3 3 16,7-2 0-16,8 0-1 15,7-3-3-15,5 1-4 16,16-1 6-16,6-2-3 0,6-1 0 16,2 1-2-16,2-3-1 15,-7 1 1-15,-4-1 0 16,-10 3-2-16,-8-2 1 15,-8 4-1-15,-6 1-2 16,-14 3 7-16,-4 2-4 16,-3-1 6-16,-3 4 2 0,1-1 3 15,5 1-4-15,5-1 1 16,4-3-2-16,9-2 0 16,6-1-1-16,8-3-4 15,11-2 1-15,5 1 0 16,6-3-1-16,7-2-1 0,4 1-29 15,1-1-44-15,0 0-59 16,-1-5-210-16</inkml:trace>
  <inkml:trace contextRef="#ctx0" brushRef="#br0" timeOffset="290633.2539">23806 11235 567 0,'0'-2'21'0,"0"-3"31"16,11 0-18-16,0 2-25 15,6 0 1-15,3 2 2 16,0 1-7-16,0 1-3 16,-1 9-2-16,-5 2 0 15,-4 2-1-15,-6 1 2 16,-4 3-1-16,-2 0 0 0,-9-2 3 15,-4 1 0-15,2-3 1 16,-2-1 0-16,3-7 3 16,5-1 20-16,4-4-6 15,3-1-6-15,1-2 4 16,11-6-14-16,3-7-5 0,3 1 0 16,3-7 2-16,3 1-2 15,-3-4 3-15,0 0-6 16,-6-1 6-16,-1 4-1 15,-8 0 10-15,-1 6 9 16,-4 3-3-16,-1 7-7 0,0 5-3 16,-6 0-5-16,1 12-4 15,1 5 1-15,0 2 0 16,4 4 1-16,0 4-3 16,4 0 2-16,4 2 0 15,0 0-5-15,1 3-41 0,-4-5-51 16,-1 0-79-16</inkml:trace>
  <inkml:trace contextRef="#ctx0" brushRef="#br0" timeOffset="291031.5821">24095 11557 643 0,'0'2'36'15,"0"1"30"-15,0 3-56 0,3 2-6 16,2 4 13-16,-1 3-11 16,0 1-1-16,0-1 1 15,-4 2 0 1,0-1-1-16,0-1-1 16,0-3-2-16,0-4-1 15,-4-3 1-15,4-3-2 0,0-2 2 16,0 0 2-16,1-5 5 15,7-3-3-15,1-3-1 16,2-7 8-16,2 4 1 16,0-2-4-16,1 1-1 15,2 1-3-15,-1 4-4 16,-3 3-2-16,2 5 1 0,-4 2-1 16,0 2 0-16,-2 7 1 15,0 5-3-15,-1 1 3 16,-4 3 0-16,3 1-3 15,-1 0 5-15,1-1-5 16,-2-3-50-16,2-5-79 16,3-7-108-16</inkml:trace>
  <inkml:trace contextRef="#ctx0" brushRef="#br0" timeOffset="291562.7966">24537 11127 655 0,'0'0'7'16,"0"0"-9"-16,0 9-4 15,3 4 5-15,3 4 3 0,4 1 0 16,2 0-3-16,1-5 5 16,1-1-6-16,1-4 4 15,-3-5 0-15,0-3-2 16,-2-2 3-16,0-7 9 16,-2-4 6-16,-3-1 6 0,0-2 4 15,-3-2-8-15,0 3-6 16,-2 0 3-16,0 3-1 15,0 3 0-15,0 3-3 16,0 6-10-16,0 0-1 16,0 6-7-16,0 9 4 15,1 8 1-15,1 4-1 0,1 4 1 16,-3 6 0-16,0 4-1 16,0-2 2-16,-3 3-1 15,-4-5 0-15,-2-6 1 16,-1-6-1-16,-1-4 0 15,1-8 1-15,1-6 0 16,1-5-1-16,3-2 4 0,1 0-3 16,1-2 2-16,1-6-12 15,2-1-70-15,0-5-107 16</inkml:trace>
  <inkml:trace contextRef="#ctx0" brushRef="#br0" timeOffset="291966.3384">24733 11612 629 0,'-1'10'29'16,"1"-3"-13"-16,0 3 54 15,0 2-34-15,2-2-13 16,3-1-10-16,1 1-3 15,-4-3-2-15,2-3 1 0,0-4-1 16,1 0-3-16,1 0 5 16,-1 0-1-16,3-9-6 15,0-3 0-15,-1 0-1 16,0-3 1-16,1-1 3 0,-1-1 0 0,-1 5 4 16,4 0 1-16,-1 6-6 15,0 5-4-15,3 1 0 0,-3 1-2 16,2 8 1-16,-4 5 1 15,2 4 0-15,-3-2 1 16,-3 6-1-16,0-1 0 16,0 1 0-16,-2 0 1 15,1-1-1-15,-2 0-5 0,2-4-55 16,-2-5-109-16</inkml:trace>
  <inkml:trace contextRef="#ctx0" brushRef="#br0" timeOffset="293624.1138">22941 11796 563 0,'0'-13'7'15,"3"-1"39"-15,2 5 18 16,3 3-33-16,1 3-12 16,0 3-4-16,-1 4-12 0,-1 7-3 15,0 6 0-15,-3 3 0 16,1 0 0-16,-4 1 1 16,-1 0-1-16,-1 0 0 15,-8-1 1-15,0-4 0 16,-2-1 0-16,0-6 0 15,3-2-1-15,3-4 2 16,1-3 2-16,4 0 26 0,0-9-3 16,4-1-18-16,4-3-6 15,3-4 0-15,1-1-2 16,1-3 1-16,1 3-1 16,-2-1-1-16,-1 3 0 15,-1 4 1-15,-3 5 0 0,-1 1 4 16,-1 6-3-16,-2 0-1 15,0 3 0-15,0 8-1 16,0 5 3-16,0 3-1 16,1 3 1-16,-2 0 2 0,1 4 0 15,1-2-2-15,-1 0-1 16,4-5-2-16,0-3 0 16,2-4 0-16,0-5-27 15,5-6-41-15,1-1-77 16,1-11-264-16</inkml:trace>
  <inkml:trace contextRef="#ctx0" brushRef="#br0" timeOffset="293843.0676">23280 11772 506 0,'-4'-3'129'16,"-6"-2"-74"-16,6 1 27 15,4 4-50-15,5-2-18 16,8 2-13-16,3 0 0 16,3 0 0-16,1 2-1 0,-4 4 0 15,-3 2-11-15,-8 0-64 16,-5 3-16-16,-1-1-37 16,-11 4-38-16,-9 0-170 15</inkml:trace>
  <inkml:trace contextRef="#ctx0" brushRef="#br0" timeOffset="293999.2691">23245 11879 240 0,'-15'8'225'15,"6"-3"-134"-15,8-5 20 16,1 0-58-16,9 0-22 16,10 0 7-16,2 0-19 15,6-3-16-15,4-1-2 0,1 0 0 16,-5 1-13-16,-1 1-93 16,-6-1-46-16,-3-2-219 15</inkml:trace>
  <inkml:trace contextRef="#ctx0" brushRef="#br0" timeOffset="294186.7795">23530 11784 556 0,'4'-7'84'16,"0"-1"-11"-16,1 5 20 16,3 3-60-16,1 0-9 15,0 6-9-15,0 6-6 0,-1 3-3 16,-1 3 0-16,-4 3-4 15,-1-1-1-15,-2 0 0 16,0 0 0-16,-2-2-19 16,-3-6-66-16,1-7-187 15</inkml:trace>
  <inkml:trace contextRef="#ctx0" brushRef="#br0" timeOffset="301838.9177">23217 10928 481 0,'1'-6'39'0,"1"-1"19"0,0 0-2 16,1 3-11-16,-1 2-15 15,0 2-10-15,2 0-11 16,-3 1-7-16,4 7 2 16,-2 4 6-16,-1 3 6 15,-2 2 0-15,0 3-5 0,-2 3-3 16,-6 1-5-16,-1-1 0 16,-1-1-2-16,1-3 0 15,0-5-2-15,2-4 4 16,2-5-2-16,2-3-1 15,0-2 2-15,2-7 5 0,1-8-5 16,0-1 0-16,4-5 3 16,1-3 8-16,4-1-4 15,0-1-6-15,1 2 0 16,0 1-1-16,-2 2-3 16,1 5 2-16,-4 2-1 0,1 7 1 15,-3 1 0-15,-1 6-3 16,2 0-3-16,-3 9 2 15,2 6 2-15,-2 1 1 16,1 6 0-16,0 0 0 16,-1 1 0-16,3 1 1 15,0-2-2-15,0-2 2 0,1-6-2 16,1-1 1-16,3-7 1 16,2-2 1-16,1-4-2 15,3 0 4-15,2-10 0 16,-2-4 2-16,3-4 1 15,-3-3-3-15,-3-3 4 16,-3 0-3-16,-3-4-3 0,-3 2-1 16,-1 2 0-16,-2 3-2 15,0 5 2 1,-2 4-30-16,-1 3-93 0</inkml:trace>
  <inkml:trace contextRef="#ctx0" brushRef="#br0" timeOffset="302858.9805">25081 11271 595 0,'-3'-4'18'0,"-1"-1"41"0,4 0 1 16,0 1-16-16,4 1-23 15,7 1-13-15,2-1-7 16,8 3 0-16,3 0 3 16,7 0-4-16,3 0 2 15,3 0-1-15,-1 0-1 0,0-1 1 16,-8-2 0-16,-5 1-3 16,-13-2 4-16,-8-2-2 15,-2 3 3-15,-15-4-6 16,-6 0-1-16,-5 0 5 15,-3 1 0-15,-1 0 0 0,1 0 0 16,5-1 0-16,5 3-1 16,6 0 1-16,5 2 1 15,8 1 4-15,0 1-3 16,10 0-6-16,5 0 2 16,6 3 3-16,6 1-3 0,3 2-6 15,-3 4 8-15,0-2 1 16,-3 4 1-16,-6 2-3 15,-5 3 2-15,-5 3-1 16,-8 1 0-16,-2 3-1 16,-11 5 3-16,-4-2-4 15,-3-3 4 1,-1-2 0-16,1-3-4 16,5-3-2-16,8-8-46 15,7-4-73-15,1-4-147 0</inkml:trace>
  <inkml:trace contextRef="#ctx0" brushRef="#br0" timeOffset="303825.9219">25657 11190 531 0,'-1'-8'5'0,"-1"4"34"0,2 1-2 16,0 0-11-16,6 3-1 16,7-2-19-16,1 2-4 15,3 0 2-15,-1 0 4 16,-1 0 11-16,-9 0-8 15,-1 2 2-15,-5 4-6 16,0 3-5-16,-8 1 7 0,-3 2-2 16,-1 2-1-16,-1 3-3 15,1 0 0-15,0 1-3 16,2 1 2-16,3-3 2 16,7-1-3-16,0-3 7 15,3-2 1-15,11-3 1 0,4-2 9 16,3-3-2-16,6-2-10 15,0 0-4-15,2 0-3 16,-4-7 0-16,-15 0 0 16,-10-5 0-16,0-1 1 15,0-5-50-15,0-5-46 0,0 1-115 16</inkml:trace>
  <inkml:trace contextRef="#ctx0" brushRef="#br0">25741 11031 687 0,'-24'0'15'0,"-3"3"2"16,0 11 4-16,1 5-7 15,1 5-7-15,4 6-1 0,4 9-5 16,3 3 1-16,6 7-2 15,3 0 1-15,5 0 0 16</inkml:trace>
  <inkml:trace contextRef="#ctx0" brushRef="#br0" timeOffset="306394.2712">25603 11188 193 0,'9'-4'140'16,"1"-2"-134"-16,-3 3 51 16,1 0-32-16,-1 0-5 15,0 0 19-15,-2 0-7 0,0 0 8 16,-2-1 17-16,-1 0-5 15,-1 1-14-15,0-1 1 16,0 1-5-16,-1 2-7 16,0 1 1-16,0 0-10 15,-1 0-10-15,-6 7-7 0,0 3-1 16,-3 5 4-16,2 4-2 16,-3 3 1-16,2 2 0 15,-2 3-1-15,6 0-2 16,-1 0 1-16,5 0 1 15,1-3-6-15,0-8-76 16,0-9-278-16</inkml:trace>
  <inkml:trace contextRef="#ctx0" brushRef="#br0" timeOffset="309122.9233">23245 12468 215 0,'-18'0'450'16,"6"-1"-374"-16,2-6 5 15,6 3-34-15,4 0-14 16,5 2-15-16,11-1-11 0,9 0-2 16,9 3 0-16,14 0 0 15,9 0-1-15,9-1-4 16,5 1 2-16,5-1-1 16,-1 1-3-16,-3-4 3 15,-10 2-15-15,-13-2-22 0,-10 1-26 16,-15-4-67-16,-12-1-91 15</inkml:trace>
  <inkml:trace contextRef="#ctx0" brushRef="#br0" timeOffset="309419.7653">23686 12249 651 0,'-24'-6'17'16,"2"-2"46"-16,8 3-2 15,6 3-34-15,8 2-3 0,7 0-11 16,17 2-16-16,11 9 3 16,9 3 3-16,7 1-1 15,3 6 2-15,-3 1-1 16,-5 4-1-16,-11 3-1 16,-10 2 2-16,-13-1-3 15,-10 3 1-15,-10-1 1 0,-13-4-1 16,-10 0 1-16,-8-4 0 15,-3-1-1-15,1-5-9 16,5-3-30-16,12-6-51 16,11-7-107-16</inkml:trace>
  <inkml:trace contextRef="#ctx0" brushRef="#br0" timeOffset="309950.9691">24589 12305 653 0,'0'-11'31'0,"0"-1"49"0,2 3-41 15,14 3-17-15,5 0-12 16,8 3-7-16,2 3-1 16,2 1 1-16,-3 9-2 15,-7 0-1-15,-7 7 2 16,-12-1-2-16,-4 2 0 16,-13 1 3-16,-6 0 1 15,-6-2 5-15,1-1 5 0,5-1-2 16,2-2 2-16,7-4 2 15,9 0-12-15,1-3-2 16,13-2-5-16,8-1 2 16,6-1 5-16,5-2-4 15,3 0-27-15,0-5-29 0,-2-2-79 16,-6-7-121-16</inkml:trace>
  <inkml:trace contextRef="#ctx0" brushRef="#br0" timeOffset="310325.9342">24856 12117 685 0,'-36'-3'4'16,"-3"1"31"-16,1 2 1 0,-2 12-14 16,1 8 16-16,5 7-18 15,1 8-13-15,7 6-1 16,5 6-5-16,9 4-1 15,7 1 1-15,5-2-2 16,2-5 0-16,10-7-9 16,9-7 1-16,0-9 6 0,5-8 2 15,2-5 0-15,2-6 2 16,5-3 1-16,4-6-1 16,4-7 4-16,0-4 3 15,2-7 5-15,1-4 1 16,-4-9-2-16,-7-4-3 0,-6-5-4 15,-11-3-1-15,-12-1-4 16,-9 5 1-16,-22 5-1 16,-17 7 2-16,-16 11 1 15,-10 7-5-15,-9 6-37 16,-3 2-141-16</inkml:trace>
  <inkml:trace contextRef="#ctx0" brushRef="#br0" timeOffset="330618.0673">20109 7323 215 0,'0'0'19'0,"0"-4"25"15,0 0 11-15,0 0-17 16,0 0-16-16,2 0-11 16,2 1-3-16,0 1-2 15,1 0 0-15,0 2-1 16,0 0 0-16,1 0-2 15,-1 0-2-15,-1 0 0 0,0 4 1 16,-2 3 0-16,1 0 0 16,-1 2 1-16,-1 1 1 15,2-1-1-15,-1 2 0 16,0-1 1-16,0 2-2 16,-1 1 0-16,1 0 2 0,0 0-2 15,-1 1 0-15,0-2 2 16,1-2-2-16,-1 0 1 15,0-4-2-15,2-2 5 16,1-4 4-16,2 0 23 16,1 0 5-16,4-7-9 0,1-4-11 15,2-3-9-15,3-1 2 16,3-1-2-16,2-1-2 16,0 1-1-16,4-2-2 15,5 3-1-15,0-3 2 16,5 3-1-16,1-2 2 0,5 1-1 15,2 1-4-15,4 0 2 16,-1 0 0-16,1 0-2 16,1 1 1-16,-4 2-1 15,-3 2 2-15,-3-1 4 16,-5 3 1-16,-3 4 0 16,-5 3-4-16,-3 1-3 0,-6 6 0 15,-11 0-8-15,-6-6-168 16</inkml:trace>
  <inkml:trace contextRef="#ctx0" brushRef="#br0" timeOffset="332072.0613">25001 10614 377 0,'-15'-8'7'16,"4"-1"17"-16,2 2 28 16,7 1-12-16,2-1-5 0,6 1-11 15,10 3-16-15,7 0-6 16,9 0-1-16,4 1 0 15,8 2 0-15,5 0-1 16,-1 0 1-16,-1 5-1 16,-9 0-2-16,-11 0-90 15,-16-2-159-15</inkml:trace>
  <inkml:trace contextRef="#ctx0" brushRef="#br0" timeOffset="332243.924">25082 10640 479 0,'0'0'62'16,"14"-3"-58"-16,9-3 3 15,14 3-4-15,3 0-3 16,11-6-118-16</inkml:trace>
  <inkml:trace contextRef="#ctx0" brushRef="#br0" timeOffset="341112.4717">1743 12022 89 0,'0'-4'38'0,"0"1"6"15,0-1-12-15,0-1-4 16,0 0-6-16,0 0 0 15,-3 0 13-15,2-1-15 16,-2 0-2-16,1 2 3 0,-3-2-6 16,1 2 5-16,1 0-3 15,0 0 0 1,1-1 1-16,-1 0-8 16,3 1-4-16,0 1 2 0,0 0-3 15,0-2-4-15,5-2-1 16,6-2 0-16,4-2 1 15,4-5-1-15,7-5 1 16,5 2 1-16,5-7 1 16,2 1 1-16,2-4 6 0,0 2-4 15,5-2 1-15,-2 1-1 16,3 1 5-16,2-2-3 16,0 4 0-16,-3 0 0 15,-1 1-4-15,-4 4 0 16,-1 2 0-16,-6 3 3 15,-4 0-4-15,-5 6-1 0,-4 1 0 16,-3 3-2-16,-7 1 0 16,-2 3 0-16,-1-1-1 15,-4 2 0-15,-1 0 2 16,1 0-2-16,-3 2-2 16,0 3-42-16,-6-2-22 0,-9-1-118 15</inkml:trace>
  <inkml:trace contextRef="#ctx0" brushRef="#br0" timeOffset="341534.3134">2178 11458 259 0,'0'0'283'15,"0"0"-279"-15,0-1 3 16,0 1-7-16,1-2-6 0,4 1 3 16,3 0 5-16,5-2-1 15,-2 1 0-15,3-1-1 16,3 0-1-16,3 1 1 15,-4 0-1-15,6 0 0 16,1-1 2-16,3 1-1 0,0 0 0 16,0 0 1-16,-4 2-2 15,1 0 1-15,-6 0-1 16,1 0-2-16,-5 4 2 16,-2 5 0-16,-4 1 1 15,-3 6 3-15,-4 5 7 0,-2 5 4 16,-11 6-3-16,-5 6-1 15,-4 7-4-15,-8-1-4 16,-5-5-60-16,-4-8-286 16</inkml:trace>
  <inkml:trace contextRef="#ctx0" brushRef="#br0" timeOffset="343992.7708">11057 10308 282 0,'-3'-3'7'0,"1"-2"31"16,2-1-10-16,0 1-9 15,0-2-6-15,0 3-6 16,0 0 4-16,0 0-1 0,5 2-5 16,0 0-2-16,1 2-4 15,0 0 0-15,2 2-2 16,-1 4 3-16,1 2 2 15,0 3 5-15,1 1-4 16,-2 0 4-16,1 1 0 16,1 2-2-16,0 2 6 0,-2-3-6 15,-1 1 0-15,4-5 2 16,-2 2-1-16,0-5 0 0,2 0 0 16,2-5 0-16,0-2 0 15,5 0 0-15,2-6 1 16,4-7 4-16,7-5-1 15,6-6-2-15,5-4 1 16,5-4-1-16,5-3 1 0,2-2 0 16,3 3-4-16,0 0 8 15,0 3-5-15,1 1-1 16,-3 4-3-16,-1 4 0 16,-4 6-5-16,-7 5 4 0,-16 2-5 15,-17 0-122-15</inkml:trace>
  <inkml:trace contextRef="#ctx0" brushRef="#br0" timeOffset="370216.8004">7960 12984 201 0,'5'0'25'0,"-1"-3"2"0,0-1 7 15,0 1 3-15,-1 0-14 16,0 1 3-16,0 0-12 15,-2-1 5-15,2 1 5 16,-2-1 2-16,-1 0 0 0,0 1 0 16,0-3 7-16,0 1 4 15,0 1-9-15,-4-3 2 16,-3 2-2-16,-2 0-6 16,-3 2-4-16,-1-1-4 15,-1 1-6-15,-2 2-3 0,-2 0 0 16,1 0-1-16,-1 2-2 15,-2 3 2-15,0 1-1 16,3 0 1-16,-1 2 8 16,2-1-3-16,2 2-1 15,2-1-2 1,1 3-2 0,4-1 1-16,0 4-2 0,3 1 1 15,3 2 2-15,1 5-2 16,0-1 1-16,6 4 1 15,3 6-3-15,3 1 1 16,0 4 2-16,1 2-4 0,-2 3 2 16,1 3-2-16,-4 1 3 15,-1-1 5-15,-1 2-2 16,-1-2-4-16,-3 0 4 16,0 3-3-16,0-2 0 15,-2 3-3-15,0 2-1 0,0-1 1 16,0 2 0-1,0-3-3-15,1 0 3 0,1-3-1 16,0-2-1-16,2-2 1 16,-2-4 0-16,2-2-2 15,0-4 2-15,-1-3-1 16,0-3-1-16,3-1 2 0,0-3 0 16,3-2-2-16,2-5 0 15,3-1-1-15,3-3 1 16,4-3 2-16,2-2-1 15,4-1 3-15,1-1-2 16,5-3 1-16,-1 0 2 0,2 0 0 16,1 0 1-16,2 0 3 15,-1 0-12-15,4-3 4 16,1-1 0-16,-3-4-18 16,0-11-63-16,-6-9-210 15</inkml:trace>
  <inkml:trace contextRef="#ctx0" brushRef="#br0" timeOffset="372511.3378">8619 13007 438 0,'-9'-9'96'0,"0"-2"-52"16,0-1 45-16,3 3-28 15,1 1-20-15,3 1-14 0,0 1-4 16,2 4-8-16,0 2-1 16,0 0-1-16,0 5-14 15,0 7 2-15,3 7 2 16,-3 5 1-16,0 6-1 16,0-1 0-16,0 2-2 0,-5-3 2 15,-4-4-2-15,3-2-1 16,-2-9 3-16,0-2-3 15,5-6 1-15,0-4 3 16,2-1-2-16,1-8 2 16,0-5-1-16,1-7-1 0,5-4 0 15,0-4 0-15,4 0-1 16,0-1 0-16,-1 2-1 16,-2 3 0-16,2 6 1 15,-3 6-2-15,-1 4 1 16,-1 4-1-16,-1 4 0 15,2 0-2-15,-2 5 2 0,2 7-1 16,1 1 3-16,2 5-1 16,-2 2-1-16,2 0 3 15,2 3-2-15,2-6-1 16,0 0 2-16,3-2-1 16,0-4-1-16,1-7 2 0,-2-4-1 15,1 0 1-15,0-3 1 16,-2-10 1-16,0-3 6 15,-3-5 2-15,-2-1-4 16,-1-2 4-16,-3-3-3 0,-1 2-1 16,-3 0 2-16,0 0-2 15,0 5-7-15,0 4 4 16,-1 4-4-16,1 5 0 16,0 7 0-16,0 3-35 15,7 6-31-15,6 0-81 16,3 0-273-16</inkml:trace>
  <inkml:trace contextRef="#ctx0" brushRef="#br0" timeOffset="374239.9441">9869 12918 504 0,'1'-12'7'15,"-1"-2"32"-15,0 1 39 0,0 2-48 16,-6 3-6-16,-4 1 1 15,-1 5-6-15,-2 0-10 16,-6 2 2-16,-3 0 3 16,-1 4 0-16,-2 3-4 15,-1 3-7-15,2 1 0 0,1 0-3 16,3 0 0-16,2 0 0 16,6-2 2-16,7-1-2 15,5-1 0-15,0 0 0 16,9 1 0-16,8-2 1 15,2-2 2-15,4 0 1 0,1 0 2 16,-1 0 4-16,-1 0 1 16,-7-1 2-16,-3 1-8 15,-5 1-1-15,-5 3-1 16,-2 0-1-16,-9 2 2 16,-6 0 5-16,-3 2-3 15,-6 3-1-15,0-1-1 0,0 1-4 16,3-1 1-16,3-2 0 15,7-2-2-15,9-1 2 16,2-4-2-16,16-2-2 16,10-3 5-16,7 0 8 0,7-3-3 15,9-2-3-15,2-2-3 16,-1 2 0-16,1 2 0 16,-1 0-8-16,-7 0-47 15,-4-2-98-15,-8-2-154 16</inkml:trace>
  <inkml:trace contextRef="#ctx0" brushRef="#br0" timeOffset="374871.2927">10280 12918 594 0,'-8'-7'56'16,"6"-1"-30"-16,2 2 24 15,4-2-31-15,9 4 8 16,1 0-12-16,5 4-1 16,0 0-1-16,-3 2-6 0,0 6 0 15,-4 1-5-15,-5 3-1 16,-5 4 0-16,-2-1 1 15,-5 1-2-15,-5 0 3 16,-4-1-1-16,0-2-1 16,1-2 1-16,4-5-2 0,3-2-1 15,5-4 4-15,1 0 1 16,4-7 13-16,6-5-11 16,1-6-3-16,6 0 1 15,-1-4 1-15,-2-4-2 16,0 2 2-16,-1-1 2 0,-4 6 0 15,-4 3 3-15,-1 4-6 16,-3 6-2-16,-1 6 1 16,0 0-3-16,-1 10-2 15,-3 7 4-15,3 2-2 0,0 4-2 16,1 1 4-16,5 0-5 16,6 2-12-16,4-5-19 0,6-1-35 15,2-3-89-15,0-6-149 16</inkml:trace>
  <inkml:trace contextRef="#ctx0" brushRef="#br0" timeOffset="375277.5116">10623 13052 597 0,'-3'-2'30'16,"3"-4"43"-16,0 4-16 15,3 2-11-15,6 0-12 16,0 0-13-16,-1 2-2 0,1 8-9 15,1 4-3-15,-4-2-2 16,-2 3-4 0,1 3 1-16,-5-2-2 0,0 0 0 15,0-4 2-15,0-2-1 16,0-5-1-16,0-3 2 16,-3-2 0-16,3 0 3 0,0-7 0 15,0-4-5-15,0-2 1 16,3-5 9-16,4-2 0 15,3-2-2-15,2 2-3 16,1 1-5-16,-1 2 2 0,1 5 0 16,-2 4-2-16,1 6 3 15,-3 2-2-15,3 0-2 16,-1 10 2-16,-1 6-2 16,-3 6 1-16,1 3 1 15,-2 4-2-15,-3 1 3 16,-3 3-2-16,0-6-33 15,-2-4-28-15,-3-8-126 0</inkml:trace>
  <inkml:trace contextRef="#ctx0" brushRef="#br0" timeOffset="379537.2232">8658 13818 275 0,'0'-8'277'0,"0"0"-242"16,0-2 44-16,-1 2-19 16,-6 2-12-16,-6 1-9 15,-5 0-11-15,-2 4-9 16,-3 1-8-16,-9 1-6 16,3 7-5-16,-4 6 1 0,-1 2 0 15,2-1-1-15,1 5-1 16,4-2 1-16,5-2 1 15,9 0-1-15,4-5 0 16,9 1-2-16,4-6-1 0,12-3-1 16,8-1 2-16,6-2 4 15,3 0-1-15,1 0 1 16,-1 0-2-16,-3 0 3 16,-6 0 5-16,-5 0-2 15,-6 3-4-15,-11 6-1 0,-2 3-2 16,-12 4 2-1,-8 4 2-15,-5 3-2 0,-4 1-1 16,-3-1 2-16,1-2-1 16,2-3 0-16,5-3 0 15,6-3-3-15,8-5 4 16,9-2-2-16,1-3-3 16,15-2 1-16,11 0 10 0,5 0 7 15,9-1-3-15,1-3-7 16,3-1-4-16,0 4 1 15,-4-2-3-15,-3 3-25 0,-6 0-32 16,-9-3-91-16,-4-7-225 16</inkml:trace>
  <inkml:trace contextRef="#ctx0" brushRef="#br0" timeOffset="380834.0098">8955 13896 567 0,'-6'0'9'0,"3"-6"24"0,3 3-3 15,0 2-14-15,4 1-8 16,7 0-1-16,-2 0 10 16,3 5-5-16,1 3-4 15,-5 4-4-15,-1 3-2 16,-3 4 0-16,-4 1 2 16,-2 0 3-16,-6 2-3 0,-2-3 0 15,-4-1 0-15,2-4-2 16,2-4 1-16,2-3-3 15,4-7 2-15,4 0 4 16,0-15 11-16,11-4-6 16,2-6-5-16,8-5 2 15,2-2 4-15,-1 1-1 0,-1 4 5 16,-3 3 5-16,-4 3 1 16,-5 9-1-16,-2 4-3 15,-4 6-11-15,-3 2-2 16,0 10-7-16,-1 5 0 0,-4 6 1 15,-1 8 2-15,2 1 1 16,2 1-2-16,2-1 1 16,2-1-2-16,8-4-7 15,2-4-10-15,5-4-20 16,1-7-51-16,1-6-113 0</inkml:trace>
  <inkml:trace contextRef="#ctx0" brushRef="#br0" timeOffset="381208.978">9246 14223 700 0,'-2'10'13'16,"2"-1"-5"-16,0 6 6 15,0 1 21-15,2 3 2 0,0 2-21 16,1 0-5-16,-1-2-9 15,1-4 0-15,-1-4-1 16,-2-6-1-16,0-3 1 16,2-2 3-16,-1-4 23 15,2-7-5-15,1-4-15 16,3-4 2-16,1-4 3 0,2-1 3 16,-1 2-9-16,2-1 1 15,2 3-4-15,-2 5 3 16,-2 3 2-16,1 7-2 15,-1 3 1-15,1 2-5 16,-1 7-3-16,0 9 2 0,3 4-1 16,-3 5 0-16,0 2 1 15,2 1-1-15,-2-5-35 16,-2-5-54-16,0-13-182 16</inkml:trace>
  <inkml:trace contextRef="#ctx0" brushRef="#br0" timeOffset="382567.5022">8232 14474 570 0,'5'0'114'0,"1"-7"-117"15,3 3 12-15,0 1 4 16,3 2 4-16,-2 1 1 16,1 0-7-16,-5 7-3 0,2 5-1 15,-6 5 2-15,0 3-2 16,-2 4 0-16,0 2 1 16,-2-4-1-16,0-3-3 15,-2-4-1-15,3-6-1 16,-2-6-1-16,3-3 12 0,0-4 17 15,0-9-1-15,0-6-20 16,4-4 5-16,2 0 1 16,4-1-4-16,2 5-3 15,1-1-2-15,1 7 1 16,0 2-3-16,-1 7 0 16,1 4-2-16,-2 4-2 15,-2 8 0-15,-1 7-1 0,-4 6 1 16,1 4-1-16,-3-4 2 15,-1 1 1-15,2-7-4 16,-3-4-9-16,5-9-5 0,-1-6-13 16,4 0-12-1,3-10-20-15,0-7-75 0,3-7-146 16</inkml:trace>
  <inkml:trace contextRef="#ctx0" brushRef="#br0" timeOffset="382786.1856">8584 14444 658 0,'-9'0'58'0,"-4"0"11"16,6 0-7-16,2 0-23 15,3 0-1-15,2 0-16 16,2 0-19-16,12-2-3 0,1 2 1 16,1-2 0-16,1 2-14 15,1 0-30-15,-2 0-8 16,-5 5-36-16,-4 4-30 15,-3 0-3-15,-4 2-21 16,-1 1-237-16</inkml:trace>
  <inkml:trace contextRef="#ctx0" brushRef="#br0" timeOffset="382959.0961">8630 14523 203 0,'-13'12'33'15,"2"0"49"1,3-4 40-16,5 0-42 0,2-3 1 16,1-3-27-16,9-2-11 0,6 0 9 15,4-5-25-15,3-4-21 16,2-1-5-16,5-5-24 15,-2 1-84-15,0-2-95 16</inkml:trace>
  <inkml:trace contextRef="#ctx0" brushRef="#br0" timeOffset="383130.9763">8891 14381 656 0,'0'-4'68'15,"-3"3"29"-15,-1 1-47 16,2 4-10-16,-1 8-25 15,1 5-11-15,-1 4-1 0,2 5-1 16,1 5-2-16,-2-1-4 16,1-6-53-16,-1-9-145 15</inkml:trace>
  <inkml:trace contextRef="#ctx0" brushRef="#br0" timeOffset="384351.9533">8201 13568 672 0,'0'-5'2'16,"0"-1"4"-16,1 3-1 15,4 3-2-15,0 0 0 0,0 9-1 16,1 4 0-16,-2 4 8 15,-1 4 13-15,-1 0-7 16,-2 0-10-16,0 0-3 16,0-5-1-16,0-1-1 0,-5-6 2 15,-1-4 0-15,2-5 4 16,1 0 1-16,-1-11 0 16,1-5-5-16,2 1-1 15,1-7-2-15,0 0 2 16,0 2-2-16,0-1 1 0,0 3 0 15,2 5-2-15,1 3 2 16,1 7 0-16,0 3 2 16,3 0-5-16,-1 9 1 15,4 3 0-15,0 3 1 16,1 2 0-16,0-1 0 16,0-3 0-16,0 0 1 0,-2-6-2 15,2-3 3-15,-2-4 4 16,2 0 5-16,-2-8 1 15,-2-6-9-15,0-3 2 16,-1-2 4-16,-5-2 3 0,-1 1 0 16,0-1-4-16,0 1-2 15,-6 4-4-15,0 4-1 16,-2 7-2-16,2-1-36 16,2 1-97-16,4-1-397 15</inkml:trace>
  <inkml:trace contextRef="#ctx0" brushRef="#br0" timeOffset="385291.5686">10349 13633 242 0,'6'0'314'15,"-1"-2"-298"-15,0-5 40 16,0 1-9-16,-4-1-2 16,-1 0 9-16,0 2-14 0,0-2-13 15,-6 2-6-15,-5 1-9 16,-4-2-5-16,-4 5-4 16,-5 0-2-16,-4 1 0 15,-4 2-1-15,-3 5-2 16,-1 5 3-16,2 0-1 0,2 3 0 15,8-2-1-15,4 2-6 16,7-1 7-16,8-2-4 16,5 0-2-16,4 0 2 15,11-3 2-15,6 0 1 0,4-1 1 16,4-2 0-16,1 1 0 16,0 1 1-16,-3-4-2 15,-7 3 2-15,-6 0 0 16,-5 2-2-16,-9 2 1 15,-1 3 0-15,-16 1 0 16,-3 4 2-16,-7 2-1 16,-4 1-4-16,0 0 7 0,1-1-3 15,5-1-2-15,6-7 1 16,9-1 1-16,8-4-2 16,4-2-3-16,17-6 2 15,11 0 2-15,12-3 0 16,8-5 0-16,9-2 2 0,7-1-3 15,1-2-30-15,1-3-109 16,-4-3-345-16</inkml:trace>
  <inkml:trace contextRef="#ctx0" brushRef="#br0" timeOffset="386325.643">10719 13726 643 0,'-1'-4'19'0,"1"-5"-21"15,1 3 19-15,9 3-9 0,4 2-7 16,-1 1 8-16,4 3 19 16,-5 7-7-16,0 4-10 15,-4 4-2-15,-6 0-3 16,-2 3-1-16,-2-1-2 16,-7-1 0-16,-4 0-2 0,0-3 0 15,1-3 2-15,1-2-3 16,4-2 1-16,1-2-1 15,6-6 0-15,0-1 1 16,8-3 3-16,4-10 10 16,3-4 1-16,1-7-1 15,5 0 0-15,-2-5 2 0,1 1-3 16,-2 1 7-16,-3 5-6 16,-5 5 5-16,0 5-3 15,-4 8-2-15,-5 4-6 16,-1 13-8-16,0 8-3 15,0 9 4-15,0 7-1 16,0 4 1-16,0 2 0 0,9-1 0 16,5-6-31-16,2-8-38 15,5-13-86-15,6-14-457 16</inkml:trace>
  <inkml:trace contextRef="#ctx0" brushRef="#br0" timeOffset="388591.1466">22274 11751 99 0,'-1'-3'165'0,"0"0"-111"16,1-1 22-16,0-1-31 15,0 1-4-15,0-1-4 16,0 1 7-16,0 2-5 0,2-2-5 15,-2 2-2-15,2 0-10 16,-1 2-5-16,-1 0-4 16,0 0-9-16,0 7 1 15,0-1 2-15,2 4 3 16,-2 1 1-16,0 2 1 16,0 2 0-16,0 1 2 0,-2 0-3 15,-1 3-2-15,1-1-2 16,0-1-2-16,0-1-1 15,0 2-2-15,0-4-2 16,1-1 2-16,0-3-2 16,0-2 1-16,1-3 0 0,-2-3-1 15,2-2-29-15,-1 0-66 16,0-6-70-16</inkml:trace>
  <inkml:trace contextRef="#ctx0" brushRef="#br0" timeOffset="391203.9459">11106 14234 354 0,'-3'0'114'0,"3"0"-94"15,0-5 53-15,-2 1-12 16,1-1-18-16,0-1 0 15,1 2 6-15,0-1-21 16,0 0-9-16,0 3-4 0,0 2-6 16,0 0-6-16,4 0-3 15,-1 2 0-15,2 9-2 16,-2 1 2-16,-1 4 0 16,0 4-1-16,-1 1 2 15,-1-4-1-15,0 0 0 0,0-2 0 16,0-4 2-16,-1-5-2 15,-1-2 2-15,0-4-2 16,0 0 2-16,2-4 5 16,0-6-2-16,0-5-3 15,6-4 1-15,0 0 1 16,2-2 2-16,3 0 1 0,0 2-2 16,0 5 3-16,-1 0-4 15,1 4-3-15,-1 7 4 16,-1 3-5-16,-1 0 0 15,-1 10 1-15,0 7-3 0,-2 5 5 16,0 4-1-16,-2 1-2 16,-1-1 2-16,3-1-1 15,-2-4-2-15,0-5-8 16,2-11-35-16,-1-5-115 16</inkml:trace>
  <inkml:trace contextRef="#ctx0" brushRef="#br0" timeOffset="391907.9513">11124 13529 495 0,'-6'0'4'16,"2"0"22"-16,1 0-5 15,3 0 0-15,0 0 4 16,1 0-18-16,5 0 4 0,3 0 22 16,2 1 0-16,-1 1-13 15,2 0-1-15,-5 1-8 16,-2 3-10-16,-3 0 2 15,-2 5-1-15,0 1 4 16,-5 1-1-16,-4 4-4 0,3-5 0 16,3-2 1-16,0-3 3 15,2-2 7-15,1-4 8 16,1-1 4-16,9-1 7 16,6-8-9-16,9-2-9 15,8-2-4-15,8-3-3 0,2 4-2 16,5 0-3-16,2 2-3 15,-7 4-40-15,-6-4-124 16,-7 0-508-16</inkml:trace>
  <inkml:trace contextRef="#ctx0" brushRef="#br0" timeOffset="393131.2153">10121 14275 655 0,'0'2'3'0,"0"-2"-5"0,3 3 0 16,-1 4 2-16,2 3 8 15,-3 5 3-15,2 1 6 16,-3 1 5-16,0 2-8 0,0-2-5 15,0-1-3-15,0-4-3 16,-3-3 0-16,1-3 0 16,1-3 2-16,-1-3 7 15,1 0 16-15,1-9-12 0,0-3-10 16,0 1-3-16,1-7 2 16,7-1 1-16,3 1-3 15,-1-1 1-15,3 2-2 16,0 2 1-16,0 4-2 15,-1 6 1-15,1 3-1 0,-4 2 0 16,1 6 0-16,-1 7-1 16,0 3 2-16,-2 4-1 15,-4 0 0-15,1 1 1 16,0-4-3-16,0-2 2 16,1-5 0-16,0-3-2 15,1-5-9-15,5-2-19 16,0-3-38-16,2-11-47 0,1-3-137 15</inkml:trace>
  <inkml:trace contextRef="#ctx0" brushRef="#br0" timeOffset="393365.5503">10396 14210 608 0,'-14'5'8'15,"2"-3"39"-15,4-1-6 0,2 1-2 16,5-2 1-16,1 0-13 16,3 0-12-16,6-3-11 15,4-1 3-15,2-1-4 16,0-1-2-16,3 2-1 16,0 2-15-16,-3-1-67 0,-3 1-10 15,-5 2-74-15</inkml:trace>
  <inkml:trace contextRef="#ctx0" brushRef="#br0" timeOffset="393537.518">10385 14313 565 0,'0'7'29'0,"0"-5"-7"16,6-2 15-16,7 0-4 15,2 0 2-15,3 0-14 16,3-5-18-16,0-2-2 15,3-2-14-15,-1-2-73 0,0-2-99 16</inkml:trace>
  <inkml:trace contextRef="#ctx0" brushRef="#br0" timeOffset="393709.3812">10632 14194 565 0,'-6'0'62'15,"1"2"-9"-15,1 2-17 16,4 4 0-16,-2 1 0 15,-1 1-23-15,3 2-8 16,0 0-5-16,0-2 1 16,0-6-48-16,5-4-190 0</inkml:trace>
  <inkml:trace contextRef="#ctx0" brushRef="#br0" timeOffset="395114.8096">10104 13494 479 0,'-2'0'83'0,"-5"-3"-79"0,5-4 13 16,2 1-11-16,0 2 2 16,0 0 3-16,0 3 6 15,2 1 2-15,0 0-8 16,-2 4-6-16,0 7 1 15,0 1-3-15,0 1 0 0,0-1-2 16,0 0 0-16,0-1-1 16,0-3 1-16,0-3 0 15,0-2 0-15,0-3-1 16,0 0 2-16,0-3 5 16,0-6-4-16,0-2-2 0,2-1 0 15,0-1-2-15,-1-2 2 16,1-1 1-16,-2 2-2 15,2-1 0-15,1 1 0 16,-1 5 0-16,2 2 4 0,0 3 0 16,-1 4 0-16,1 0-3 15,1 3-2-15,-1 5 2 16,2 3 0-16,1 2-1 16,0 1 2-16,0-3-1 15,3 2-1-15,-1-4 2 0,2-3-3 16,0-2 3-16,-2-2 0 15,0-2-1-15,0 0 5 16,-2-6 14-16,-2-3-1 16,-1-4-3-16,-3-2-1 15,0 0-2-15,-1 1-5 16,0 0-4-16,-3 1-2 0,-4 5-1 16,2 1-2-16,-5 2-9 15,5-6-112-15,1-8-565 16</inkml:trace>
  <inkml:trace contextRef="#ctx0" brushRef="#br0" timeOffset="396526.9358">11656 12860 485 0,'-9'-11'5'16,"2"-3"52"-16,4-2 0 16,2 0-16-16,1-3-10 0,4-1-8 15,7 0-4-15,4 2-6 16,-1 1 12-16,3 4-7 16,-2 4-8-16,0 2 4 15,0 5-3-15,0 2-6 16,0 3-3-16,-1 7-1 0,0 6 0 15,0 5-1 1,-1 3 0-16,-1 6 0 0,-1 6 0 16,-3-1-2-16,0 6 3 15,-3 1 0-15,4 5-1 16,-4 0 1-16,0 1 0 16,3 5-1-16,-2 1 0 0,2 3 0 15,0-1 2-15,-3 2-2 16,2-1 1-16,-2-2-3 15,1-3 4-15,-2-1-2 16,1-2 4-16,2-2 5 0,0-2 0 16,0 1-3-16,-1-2-2 15,2-3-1-15,-1-1 1 16,1 2 0-16,-3-5-1 16,1 1 3-16,-1-2-3 15,-1-4 0-15,-2-1 1 16,-1 0-1-16,-1-2 0 15,0-1-2-15,0 2 0 0,-5 0 1 16,-2 0 1-16,-1-1 1 16,-4 1-2-16,-2-5-2 15,-2-2 3-15,-2-4-1 16,-4-4 0-16,2-3 4 16,-3-6 9-16,-3-3-1 0,1-3-3 15,-4 0-10-15,1-6 0 16,-2-9 0-16,0 0-4 15,0-8-43-15,3-8-116 16</inkml:trace>
  <inkml:trace contextRef="#ctx0" brushRef="#br0" timeOffset="398040.4856">12642 12801 282 0,'4'-12'300'15,"-3"-3"-284"-15,-1 0 20 16,-5 0 1-16,-5 1-17 16,-1 3 13-16,-2 1 10 15,-1 5-30-15,-3 2-6 16,1 3 1-16,0 1-4 16,1 8-4-16,-2 5 3 0,3 2-2 15,1 5 0-15,1 3-2 16,3 4 3-16,3 4 4 15,3-2 0-15,2 3-2 16,1 3 0-16,0 1-1 0,3 1 1 16,1 5 3-16,3 4 0 31,3 4 1-31,-1 4 1 0,2 5-3 0,3 3-1 16,-2 3-3-16,-2 2-2 15,1 2 1-15,0 1 3 16,-2-2-2-16,-3-3 0 15,-2 3 2-15,0-4 0 16,-3-1 2-16,-1-4-4 0,0-6-1 16,0-1 1-16,-4-8-3 15,0-6 2-15,-1-5 0 16,3-5-2-16,2-7 2 16,0-3-1-16,9-5-3 0,8-5-1 15,9-6 3-15,7-3 1 16,5 0 2-16,4-7-1 15,3-7-10-15,-1-6-29 16,-6-8-97-16,-5-16-480 16</inkml:trace>
  <inkml:trace contextRef="#ctx0" brushRef="#br0" timeOffset="399087.7635">13074 12806 680 0,'0'-8'13'0,"0"-2"39"16,0 3-25-16,0 5-9 16,0 2 1-16,0 1-6 15,0 11-13-15,0 5 0 0,0 6 3 16,0 2 0-16,0 1 0 16,0-2 2-16,0-3-3 15,6-4-1-15,-3-3 0 16,6-4-1-16,-2-2 1 15,2-6 0-15,0-2-1 0,2 0 3 16,1-1-1-16,-2-8 0 16,0-2 0-16,1-2-2 15,-2-1 2 1,2 1 0-16,-6 1-3 0,0 0 1 16,-1 6 2-16,-3 2 0 0,0 4-2 15,-1 1-2-15,0 11-2 16,0-1 4-16,2 4 1 15,0 1-2-15,3-1 2 16,1-2-1-16,2-2 0 16,4-3 0-16,0-4 0 15,5-3 0-15,-2-1 2 0,2-4-1 16,0-5 1-16,0-5-1 16,-4-1 1-16,-2-3 8 15,-3-4 4-15,-4-2-3 16,-4-1-2-16,0 2-2 0,-4-2-4 15,-4 5-1-15,-3 4-3 16,1 5 1-16,-1 5-2 16,1 6-9-16,-1 1-32 15,2 10-41-15,3-1-95 16,4 1-194-16</inkml:trace>
  <inkml:trace contextRef="#ctx0" brushRef="#br0" timeOffset="399493.9865">13550 12971 676 0,'1'0'13'0,"-1"0"14"15,0 0 31-15,-3 0-47 16,-2 4-10-16,-4 4 0 16,4 5 0-16,-1 1 0 15,2 3-1-15,0 0 1 16,3-3-2-16,1 1 1 0,0-5 0 16,2 0 0-16,7-5 1 15,4-2 9-15,0-3 5 16,5-2-3-16,-1-5-4 15,2-5-2-15,-3-2-3 16,-1-2 4-16,-4 1 3 16,-5-2 6-16,-6 0 0 0,0 2-6 15,-13 1-3-15,-6 5-7 16,-4 5-2-16,-1 4-3 16,-3 0-40-16,1 3-50 15,2 2-192-15</inkml:trace>
  <inkml:trace contextRef="#ctx0" brushRef="#br0" timeOffset="400429.4515">13026 13728 777 0,'12'-18'4'16,"-3"1"31"-16,2 8-15 15,-1 8-12-15,-4 1 0 0,0 6-4 16,-5 12-5-16,-1 5 5 16,0 5-2-16,0 1-1 15,0 2 0-15,0-4 0 16,0 0-1-16,0-5 1 16,0-6-2-16,2-3-2 0,4-8 0 15,-1-4 1-15,4-1 2 16,0-4 2-16,1-5 0 15,0-6-1-15,1-1 0 16,0 0 1-16,-4 0 3 16,2 4 0-16,-3 1 0 0,-3 5-2 15,0 3-2-15,-3 3-3 16,0 3-1-16,0 6 3 16,0 3-1-16,0 2 4 15,0-1-5-15,3 4 3 16,3-5-1-16,3 0-1 0,2-5 2 15,5-2-2-15,2-4 2 16,1-1 0-16,1-3-1 16,-1-7 1-16,0-4 0 15,-4-3 0-15,-5 0 1 16,-2-3 2-16,-4 4 13 0,-4-3 1 16,0 4-5-16,-6-1-1 15,-3 4-3-15,2 4-6 16,-1 3-3-16,-1 3 0 15,3 2-4-15,0 3-28 16,3 6-25-16,1 0-63 16,2-4-172-16</inkml:trace>
  <inkml:trace contextRef="#ctx0" brushRef="#br0" timeOffset="400632.5994">13539 13929 839 0,'4'5'45'16,"-2"-1"-29"-16,0 3 2 15,-2 8-6-15,0 2 7 16,0 6-11-16,0 2-4 0,-4 5-3 16,-1-1 0-16,-1-2-4 15,4-7-46-15,2-9-56 16,0-11-253-16</inkml:trace>
  <inkml:trace contextRef="#ctx0" brushRef="#br0" timeOffset="401371.2455">13828 12519 651 0,'0'-20'2'16,"2"0"14"-16,8 6 8 0,0 1 9 15,3 5-3-15,0 4-9 16,2 4 2-16,1 6-12 16,2 10-5-16,2 9-2 15,2 6-3-15,1 6 2 16,1 5 0-16,-1 10 1 16,0 4 1-16,-1 5-2 0,0 1-2 15,-4 2 1-15,0 2-1 16,-3-2-2-16,-6 0 2 15,-1 1-1-15,-4 4-2 16,-1 2 3-16,-2 1-1 16,-1 0 0-16,0 2 2 15,0 0 1-15,0-4 2 16,-1-1 3-16,1 0 4 0,0 1 1 16,0-3-4-16,0-3-6 15,0-4 0-15,0-4 0 16,0-4 1-16,0-2 6 0,0-6 3 15,-2-1-5-15,1-3-2 16,-2-2-4-16,-2-8-1 16,-2-2 1-16,-4-6-2 15,-4-6 1-15,-4-7 1 16,-5-5-1-16,-8-4 3 16,-2-6-4-16,-7-12-17 0,-2-7-21 15,0-9-51-15,1-9-211 16</inkml:trace>
  <inkml:trace contextRef="#ctx0" brushRef="#br0" timeOffset="401777.5176">14573 13269 568 0,'-7'0'149'16,"7"0"-101"-16,15-8-23 16,7 4-22-16,5-2-2 15,8 2 0-15,3 1 1 0,1 2-7 16,-3 1-51-16,-3 0-22 15,-8 0-68-15</inkml:trace>
  <inkml:trace contextRef="#ctx0" brushRef="#br0" timeOffset="401965.6416">14668 13384 761 0,'0'6'25'0,"6"-4"-33"16,14-1 11-16,6 0 3 15,9-1-9-15,3 0-86 0,4-10-84 16</inkml:trace>
  <inkml:trace contextRef="#ctx0" brushRef="#br0" timeOffset="406645.632">15668 12581 497 0,'-8'-9'4'0,"-1"-1"20"16,0 0 9-16,-1 1-22 15,0 0-7-15,-2 1 3 0,-1 0 9 16,-1 3-3-16,-4 0 11 15,3 3-5-15,-1 2-6 16,-4 0-4-16,0 0-5 16,2 7 1-16,-1 2-3 15,-1 3-1-15,1 1 2 16,2 4 1-16,2 0 1 0,1 4 0 16,3 2 1-16,2 2-3 15,1 5 2-15,3 1-5 16,0 5 4-16,5 3 1 15,0 4-2-15,6 0 3 0,3 3 6 16,5 3-4-16,0 1-2 16,3-2 1-16,1 3-3 15,0 1 1-15,0 0 0 16,0 3 5-16,0 0-3 16,-2 1-4-16,-2-2-2 0,1 3 1 15,-6-2-1-15,-3 1 1 16,-1-2-1-16,-4 0-1 15,-1 0 2-15,-4 0-1 16,-7-1-1-16,-1-1 1 16,-4-2-1-16,-2-5 1 15,1-4 0-15,-3-5-1 0,5-3 1 16,2-9 0-16,6-6-2 16,7-6 2-16,1-4-1 15,15-8 0-15,10 0 1 16,6-8 1-16,8-4-7 0,6-6-59 15,7-7-62-15,-1-13-136 16</inkml:trace>
  <inkml:trace contextRef="#ctx0" brushRef="#br0" timeOffset="408386.6841">16108 12665 493 0,'1'-5'12'0,"1"-2"39"0,0 1 9 16,0-2-20-16,0 4-25 16,-2 1 3-16,0 1 9 15,-9 2-17-15,-6 0-5 16,-6 0-3-16,0 1 4 16,-5 4 1-16,2 1-2 0,-1 2 0 15,3 0-2-15,4-1-1 16,5 0 0-16,6-1 3 15,3 1-8-15,4-1 5 16,1 0-4-16,8 1 2 16,3-2 4-16,3-1-3 0,0 2 1 15,-3-1 1-15,1 0-2 16,-4-1 2-16,-4 3-1 16,-3 0 0-16,-2 2 0 15,-2 1-1-15,-7 3 1 16,-4 0 0-16,-2 1 0 0,-1-1-1 15,4 0 1-15,1-2-4 16,4-3 5-16,6-2 1 16,1 0-1-16,8-2 0 15,7-3 9-15,7 1 4 16,2-2-7-16,8 0-2 16,2 0-3-16,2 0 0 0,-1 0-4 15,2 0 0-15,-4 0-45 16,-3 0-85-16,-6-2-141 15</inkml:trace>
  <inkml:trace contextRef="#ctx0" brushRef="#br0" timeOffset="408949.9103">16453 12647 673 0,'-5'-8'8'0,"1"-1"47"15,0 4-14-15,0 2-28 16,4 3-6-16,-1 0-3 15,1 0-6-15,0 8 1 16,5 3-1-16,5 2 0 16,2 2 2-16,1 1 1 0,6-4 0 15,0 0-1-15,1-6 0 16,2-1 1-16,3-5 0 16,1 0 0-16,-2-5 3 0,-4-3-2 15,-1-3 1-15,-7 0 3 16,-4-2 7-16,-5 1 9 15,-3 0-3-15,0 0-6 16,-4 3-5-16,-3 3-4 16,0 0-2-16,2 5-2 31,-1 1 0-31,1 0 0 0,3 6 0 0,-2 4-2 0,2 4 1 16,0 5 2-16,0 2-1 15,1 2 0-15,-1 3 0 16,-2 3 1-16,2-2-2 15,-2 2 2-15,-2-4-1 0,2-1 0 16,3-3 1-16,1-2-25 16,2-5-33-16,12-7-82 15,2-4-156-15</inkml:trace>
  <inkml:trace contextRef="#ctx0" brushRef="#br0" timeOffset="409356.1241">16825 12904 599 0,'-8'0'37'15,"2"0"35"-15,2 0-4 16,4 0-54-16,0 4-6 16,0 2-9-16,0 1 3 15,0 3 8-15,3 1-3 16,0 0-3-16,0-2-3 0,-2-2 1 15,-1-1-2-15,2-2 0 16,-2-2 2-16,0-2 1 16,1 0 3-16,1-7 5 15,1-1-6-15,3-2 3 16,0-3 1-16,4 0 3 16,1-2 1-16,2 2-2 0,0-1-6 15,0 4-4-15,0 2 1 16,-2 5 1-16,-2 3-1 15,0 1 2-15,-3 4-3 16,0 6 2-16,-2 2-2 16,-2 2-1-16,0 1 4 0,-2 3-3 15,0-2 1-15,0 2-1 16,0-1-39-16,-3-5-58 16,-5-4-253-16</inkml:trace>
  <inkml:trace contextRef="#ctx0" brushRef="#br0" timeOffset="410939.1566">15620 13116 509 0,'2'-6'53'16,"3"3"-45"-16,0-2 24 15,2 5-26-15,0 0-4 16,0 5 1-16,0 5 4 16,-1 4 0-16,-4 3-2 15,1 0 8-15,-1 0-5 0,-2 1-4 16,0-3 0-16,0-5-3 16,0-3-1-16,0-4 2 15,0-3 4-15,0 0 25 16,2-7 21-16,5-2-44 0,2-4-4 15,-1-4-4-15,5 2 4 16,-1-1 4-16,-1 3 0 16,0 1-3-16,-1 4-3 31,0 4-2-31,-6 2-2 0,1 2 2 16,1 2-1-16,-3 6 1 15,1 7 1-15,-1 2-1 16,-1 2 3-16,0 2 0 15,-1 1-2-15,2-1-2 0,1-2 2 16,1-3 0-16,4-4 1 16,1-3-8-16,4-2-32 15,1-6-56-15,3-1-76 16</inkml:trace>
  <inkml:trace contextRef="#ctx0" brushRef="#br0" timeOffset="411142.2604">15946 13165 603 0,'-10'-7'8'0,"3"0"39"15,5 0-7-15,2 4-17 16,2-1-9-16,9 3-8 16,4-1-4-16,4 1-1 15,0 1-2-15,3 0 2 0,-4 0-4 16,1 3-84-16,-5 2-78 15,-3 3-286-15</inkml:trace>
  <inkml:trace contextRef="#ctx0" brushRef="#br0" timeOffset="411329.7556">15974 13249 563 0,'-8'5'40'0,"6"-4"14"15,2-1-18-15,1 2-27 16,12-2 15-16,3 0 1 15,7 0-19-15,4 0-4 16,2 0 0-16,3 0-3 0,1-5-72 16,-1-2-67-16,-1-2-121 15</inkml:trace>
  <inkml:trace contextRef="#ctx0" brushRef="#br0" timeOffset="411517.2367">16287 13152 405 0,'0'-7'136'0,"0"0"-63"16,-4 5 12-16,2 2-31 15,0 0-30-15,2 2-13 16,0 8 0-16,0 0 4 16,3 5-9-16,3 1-3 15,0 3-1-15,0 0-1 0,0-1 0 16,-1-3-71-16,3-6-122 16</inkml:trace>
  <inkml:trace contextRef="#ctx0" brushRef="#br0" timeOffset="412506.0322">15866 12414 612 0,'6'-3'4'0,"-4"-3"10"0,-2 6-12 15,0 4-6-15,0 7 3 16,0 4 1-16,0 2 0 16,-6 1 0-16,-1 1 0 15,2-4 0-15,-1-3 0 16,3-3 0-16,0-4 2 0,1-5 3 16,2 0 9-16,0-8 19 15,0-4-26-15,2-3-6 16,6-4 3-16,-3 0 0 15,3 2 6-15,-1 1-2 16,1 3-3-16,0 2-1 16,-2 4-2-16,0 5-1 15,-2 2-2-15,-1 0-2 0,-1 10-2 16,1 5 4-16,1 2 1 16,0 2 0-16,3 0 1 15,2-1-2-15,2-5 1 0,1-4 2 16,2-5-2-16,-1-3 0 15,2-1 3-15,-1-5 3 16,0-8 10-16,-1-3 1 16,0-1-1-16,-4-4-1 15,-2 1-3-15,-6-1 0 0,-1 1-3 16,0 0-2-16,-5 5-4 16,-4 1 1-16,-1 7-5 15,1 4-5-15,1 1-80 16,2 2-115-16</inkml:trace>
  <inkml:trace contextRef="#ctx0" brushRef="#br0" timeOffset="413670.8132">16338 13784 142 0,'7'0'294'15,"0"0"-259"-15,1-1 39 16,1-1-1-16,0-1-11 16,-2 0-3-16,-1-2-16 0,-3 3-9 15,-1 0-9-15,-2-2-8 16,-2 1-9-16,-8 2-6 16,-7-1-2-16,-5 2 0 15,-5 0 1-15,-4 0-1 16,-4 5 0-16,4 1 1 15,-1 2-2-15,5-1 2 0,2 1-1 16,6 1-1-16,6-3 2 16,4-1-1-16,9-1-2 15,0 0 0-15,15-2 1 16,9-2 1-16,3 1 2 16,6-1-3-16,2 0 4 0,-4 3-3 15,-4-1 0-15,-6 2 1 16,-7 0 1-16,-9 3-3 15,-5 0-1-15,-8 3 1 16,-9 2 5-16,-5 0-1 16,-5 2-2-16,-1 1 0 0,0-1 0 15,4-2-1-15,5-4 2 16,6 0-1-16,8-1-1 16,5-3 1-16,13-3-1 15,12 0 1-15,8 1 10 16,8-2-6-16,7 0-5 15,7 0 3-15,1-3-4 0,0 0-6 16,1-3-46-16,-3-3-101 16,-6-4-329-16</inkml:trace>
  <inkml:trace contextRef="#ctx0" brushRef="#br0" timeOffset="414294.7998">16884 13679 699 0,'0'-6'13'0,"5"-2"21"16,1 6-21-16,1 2-9 15,4 0 14-15,-2 8-12 16,2 5-1-16,-3 5-1 16,-1 2 0-16,-2 0-4 0,-1-1 3 15,-4-2-4-15,0-3 2 16,0-3 1-16,0-3-2 16,-4-4 1-16,1-1 1 15,1-3-1-15,0 0 5 16,2-8-3-16,-1 0-1 0,1-6 0 15,0-4-2-15,0 0 0 16,1-4 1-16,6-1 4 16,0 0 11-16,-1 4 3 15,0 3-9-15,0 3 1 16,-1 6 1-16,0 6-8 0,2 1-2 16,0 7-3-16,-2 7 0 15,3 5 2-15,0 2-1 16,-2 6-1-16,-1 0 2 15,-1 0 0-15,0 2-6 16,2-7-34-16,-1 0-37 0,3-6-59 16,-1-6-170-16</inkml:trace>
  <inkml:trace contextRef="#ctx0" brushRef="#br0" timeOffset="414669.7919">17112 13923 689 0,'-3'2'37'16,"3"1"7"-16,0 3-36 15,5 2 8-15,1 3 3 16,-1 4-11-16,-1 0-1 0,-1 0-3 16,-3 0-1-16,0 0-2 15,0-3-1-15,0-6 1 16,-1 0 3-16,1-2-5 15,0-4 3-15,0-1 3 16,0-8-1-16,1-1-2 0,7-4-2 16,-1-3 3-16,4 0 11 15,1 0 1-15,1 2-3 16,2 1-6-16,0 6-4 16,1 3-1-16,-1 5 1 15,0 0-1-15,-1 7 1 16,-1 6-1-16,-4 4-1 0,0 5-1 15,-4 0 2-15,-1 4-2 16,-2-3 2-16,2-4-46 16,1-9-68-16,1-9-146 15</inkml:trace>
  <inkml:trace contextRef="#ctx0" brushRef="#br0" timeOffset="415174.1339">17472 13635 630 0,'11'6'4'0,"3"3"-5"16,3-1 1-16,-1 5 0 16,2-4 0-16,1 0 1 15,0-3-1-15,-3-3 0 16,2-3 2-16,-2 0 14 16,-2-3 12-16,-2-5 11 15,-1-3-2-15,-2-3-10 0,-4-1 4 16,0-1-11-16,-3 2 4 15,-2 1-9-15,0 1 0 16,0 3-5-16,-5 2-4 16,3 3-4-16,-1 4-1 0,3 0-2 15,0 9-2-15,3 5 3 16,4 5-1-16,3 3-1 16,1 5 3-16,0 1-2 15,-3 2 2-15,-2-2-1 16,-6 2 0-16,0-4 1 15,-5-2-1-15,-5-5-1 0,-8-4 2 16,-5-4-19-16,1-8-74 16,-4-3-161-16</inkml:trace>
  <inkml:trace contextRef="#ctx0" brushRef="#br0" timeOffset="416486.7158">16834 13636 345 0,'0'0'99'0,"-1"0"-60"15,1 0 0-15,0 0-15 16,3 0-2-16,4 0 5 16,1 1 8-16,1 0-9 15,2 2-7-15,-2 0 10 0,1 2-2 16,-1-1-17-16,1 1-5 15,-4 2-1-15,1 2-3 16,-3 1 0-16,0 1 0 16,-2 2 0-16,-2 3-2 15,0-5 3-15,0 3-2 16,0-1 2-16,-2-2-2 0,-1 2 0 16,0-2 2-16,1-2-4 15,-1 1 2-15,1 0 2 16,-3-2-2-16,-1 1 0 15,0-1 1-15,3-1-1 0,-1-2 1 16,1-2 0-16,-1 1 7 16,2-2 0-16,1-2-3 15,1 0-1-15,-1 0 1 16,1 0 0-16,0 0 1 16,0 0 2-16,1 0 3 15,5-2-3-15,0-3-5 16,1-3-1-16,4-1 1 0,-2-3 2 15,4 0-1-15,-3-1 0 16,1-1-2-16,-1-5 1 16,-1-1 0-16,2-1-2 15,-2 1-1-15,1-2 1 0,-3 6 0 16,3 0 0-16,-3 3 1 16,-1 1 1-16,0 5 1 15,-3-1 2-15,2 2 0 16,-1 1-3-16,-3 1-2 15,1 0-1-15,-1 2 1 0,0-1-1 16,-1 2 0-16,0 1 0 16,0 0 2-16,0-2-2 15,0 2-2-15,0 0-1 16,0 0 1-16,0 0 2 16,-2 3-1-16,-1 2 2 15,0 2-2-15,-1 2 1 0,0 2 1 16,0 4-1-16,1 4 1 15,0 0 1-15,1 5-2 16,-1-1 2-16,2 1 0 16,1-1-2-16,0 0 2 0,6-6 2 15,10-2-3-15,2-3 1 16,10 0 0-16,1-4-2 16,4-4 4-16,2-4-4 15,1-4-42-15,-6-16-141 16</inkml:trace>
  <inkml:trace contextRef="#ctx0" brushRef="#br0" timeOffset="417466.6696">17914 13979 688 0,'3'0'26'0,"-1"0"-1"16,0 0 3-16,2 0-13 15,-3 2 0-15,-1 5-2 16,0 5-3-16,0 1-4 0,0 5 0 16,0 1-3-16,-5-1 2 15,1-1-4-15,1-1-1 16,-2-5 2-16,1-2 0 15,1-6-2-15,0 0 2 16,0-3 0-16,1 0 2 0,2-6 1 16,0-3-1-16,0-3 1 15,0-4 3-15,8-3-1 16,2 0-3-16,-2-1 4 16,4 1-4-16,1 0-2 15,2 4 3-15,2 3-5 16,-2 4 2-16,3 5-1 15,-1 3-1-15,-1 3 0 0,1 8 1 16,-1 4-1-16,-1 4 3 16,0 5-2-16,-3 0 1 15,-1 0-1-15,0 1 1 16,-3-2-2-16,0-8-25 0,0-10-68 16,0-7-211-16</inkml:trace>
  <inkml:trace contextRef="#ctx0" brushRef="#br0" timeOffset="418496.6966">15918 14259 674 0,'5'-8'9'0,"1"-2"4"16,3 1 36-16,-1 2-9 16,0 2-6-16,2 3-14 0,-1 2-5 15,-1 2-7-15,2 5-3 16,-1 5-5-16,0 3 0 16,-2 2 2-16,-3 2-4 15,-3 0 2-15,-1 0 2 16,0-4-2-16,0 0 1 15,-3-5 0-15,0-2-1 0,1-5 0 16,0-3 3-16,2 0-1 16,0-3 4-16,2-8-4 15,5-4-1-15,0-1-2 16,3-1 5-16,1-3 2 16,0 6 1-16,1-3-1 15,-1 4 0-15,0 4-1 0,1 3-4 16,-2 5 1-16,-1 1-2 15,-1 1-3-15,-2 8 2 16,3 3 0-16,-4 6 0 16,0-2 2-16,-1 4-1 0,1-2 0 15,0-3 1-15,1-1-9 16,1-3-19-16,3-5-13 16,-1-2-17-16,1-4-42 15,2-1-53-15,-2-8-307 16</inkml:trace>
  <inkml:trace contextRef="#ctx0" brushRef="#br0" timeOffset="418699.8073">16294 14259 679 0,'0'-5'19'0,"0"0"34"15,2 1-18-15,7 0-12 16,4 2-4-16,0 1-13 15,1 0-4-15,1 1-2 16,2 0 1-16,-4 0 0 0,1 2-8 16,-4 4-47-16,-2-2-65 15,-3 0-76-15</inkml:trace>
  <inkml:trace contextRef="#ctx0" brushRef="#br0" timeOffset="418890.6534">16328 14352 556 0,'0'3'104'0,"0"-3"-65"16,8 0 2-16,7 0 0 31,3 0-11-31,3 0-18 0,5-3-10 16,0 0-2-16,2-1 0 15,1 0-37-15,1-1-70 16,-1-3-60-16,1-3-327 15</inkml:trace>
  <inkml:trace contextRef="#ctx0" brushRef="#br0" timeOffset="419078.1406">16719 14239 629 0,'-2'-2'53'0,"-3"2"20"16,-2 0-34-16,1 1-11 0,1 7-7 15,1 3-11-15,1 0-5 16,1 4-5-16,1 3 2 15,1 1-1-15,0 2-1 16,0-2 1-16,1-3-42 0,4-10-130 16</inkml:trace>
  <inkml:trace contextRef="#ctx0" brushRef="#br0" timeOffset="420313.8723">16117 13548 472 0,'-2'0'9'15,"1"0"38"-15,1 0 4 16,0 0-12-16,0 0 1 16,1 0-16-16,1 3-11 15,0 3-3-15,-1 3 3 0,1 1 2 16,-2 2-6-16,0 4 0 16,0-2-4-16,-5 1-2 15,-1-2-1-15,1-2 0 16,0-3-2-16,0-2 2 15,4-3 1-15,-1-3-3 0,0 0 5 16,2-1 2-16,0-9-5 16,2-2 1-16,1-2-1 15,5 0 1-15,-2-1 2 16,1 0-4-16,0 2-1 16,-2 2 2-16,-1 5-3 0,1 0 2 15,-2 1-1-15,0 4-1 16,0 1 0-16,-2 0 0 15,1 0 0-15,0 7 0 16,1 3 0-16,-1 3-1 16,3 2 4-16,-1 0-2 15,2-2 0-15,1-1 0 0,0-2 0 16,1-5 0-16,-1-4 0 16,2-1 0-16,2-3 2 15,-1-9-1-15,0-1 2 16,1-3 4-16,1-2-1 15,-2-1-1-15,-3 0 0 0,0-1-1 16,-6 3-4-16,-1 3 0 16,0 1-2-16,0 3-18 15,0-1-109-15,0-4-397 16</inkml:trace>
  <inkml:trace contextRef="#ctx0" brushRef="#br0" timeOffset="421234.4854">17795 12583 673 0,'0'-14'2'0,"1"-4"2"15,15 2 2-15,3 3-5 0,7 1 0 16,5 0 0 0,4 3-1-16,1 4 8 0,1 1 9 15,0 4 10-15,3 0-11 16,-4 2-4-16,0 5-8 15,0 3-2-15,-5 4-3 16,-2-1 3-16,-5 4-2 16,-6 4 0-16,-3 3 1 15,-6 3 3-15,-4 6 0 0,-1 4-1 16,-2 4-1-16,0 4-2 16,0 3 1-16,-1-2 1 15,1 4-2-15,0-3 0 16,1 1 0-16,1-2 1 0,1-1 1 15,1 3 5-15,-1 1 5 16,1 2-5-16,3-1-5 16,4 2 0-16,3-1 0 15,2-3-3-15,3 1 3 16,-3-7-1-16,-1 0-1 0,-3-2 1 16,-5 0 0-16,-7-1 6 15,-2 1 8-15,0 1-5 16,-11 0 2-16,-4 5-1 15,-1 1 1-15,-6 2 1 16,-2 1 0-16,-3-1-2 16,-1 0 1-16,-3-3-5 0,-3-3 3 15,-3-4-1-15,-3-4-5 16,-2-5-1-16,0-3-3 16,0-8 2-16,0-11-2 15,6-8-11-15,5-24-67 0,8-33-312 16</inkml:trace>
  <inkml:trace contextRef="#ctx0" brushRef="#br0" timeOffset="427273.8712">6867 13491 460 0,'6'-22'6'15,"1"-1"-2"-15,4-2 5 16,6-1-5-16,7-3-2 0,3-1-3 15,6-2 2-15,2 0 0 16,3 0-3-16,1 1 3 16,0 2-2-16,0 2-2 15,-3 2 3-15,0 1-1 16,-3 2 0-16,0 3 1 0,3 0 1 16,-3 1 0-16,5-1 0 15,0 2 1-15,2 1-1 16,0 0 0-16,0 3-1 15,-1 2 1-15,-1 3 0 16,1 0-2-16,0 4 3 16,-3-2-2-16,0 1 0 0,-2-1 1 15,0 1 0-15,-2 1 0 16,-3 0 2-16,3 3-3 16,-1-1 0-16,2 2 1 15,3 0-1-15,-1-1 0 16,1-3 1-16,1-2-2 0,-1-1 2 15,0-3 1-15,-1-2-2 16,-4-1 1-16,1-1-1 16,-3 1 0-16,3-2 0 15,-5 2 1-15,1 0-1 16,-2 0 1-16,1 4-1 16,0-1-1-16,0 2 2 0,-2-1-1 15,-1 3 0-15,2 1 1 16,-1-2 0-16,2 1-1 15,1-1 1-15,1-1 2 16,0 2 1-16,4 0 0 16,0 0 1-16,0 2-1 0,3 1-3 15,-1 1 1-15,2 1-2 16,-1 1 0-16,-1 0 0 16,2 0 0-16,-3-2 0 15,1 2 1-15,-2-1-1 16,-3 1-1-16,2 0 3 0,-3 0 1 15,-2 0 5-15,2 6 0 16,1 0-4-16,-1 2 0 16,3-1-2-16,0-3-2 15,1-1 2-15,0-3-1 0,0 0-1 16,-1 0 2-16,-2 0-2 16,1-1 0-16,-4-1 1 15,0-1-2-15,-1 3 1 16,-1 0 0-16,-1 0 1 15,-1 3-2-15,0 0 2 16,0 2-1-16,0-3-1 0,1 1 3 16,1-1-4-16,2-2 3 15,1 0 0-15,-2 0-1 16,2 0 1-16,2 0-1 16,-1 0 0-16,4-2 1 15,0-1-1-15,1-1 0 0,0-2 1 16,0 2-2-16,5-1 2 15,-3-2 0-15,0 1-3 16,0 1 3-16,-2 2-1 16,3 0-1-16,-3 3 3 15,-3 0-4-15,5 0 2 0,-6 0 1 16,3 6-2-16,1-1 1 16,-2 1 1-16,-1-1-2 15,0-1 2-15,2-1-1 16,-6-2-1-16,4-1 2 15,0 0-1-15,0 0 0 0,-2 0 2 16,2-4-4-16,4 0 2 16,-2-1 1-16,3-1-2 15,1 1 1-15,-1-1 1 16,3 1-1-16,-5 1 0 16,1 0 0-16,-2 2 0 15,2 0 0-15,-1 2 0 0,1 0 0 16,-2-1 0-16,2 1 0 15,0-1 0-15,3 1 1 16,-4 0-2-16,2 0 0 16,-2 0 2-16,2 0-1 0,2 0 0 15,-1 1 0-15,2 0 0 16,1-1 0-16,2 0 1 16,3-1-2-16,-1-6 2 15,0-1-1-15,2-2 0 16,-1-3 1-16,-2 2-1 0,2-3 0 15,-2 1 0-15,-1 0 1 16,-4 4 6-16,2 1 7 16,-2 3-10-16,-1 1 1 15,-1 2-3-15,2 2-2 16,-1 0 1-16,-1 0 0 16,1 3-3-16,0 1 4 15,0 0-3-15,1-1 1 0,2 0 1 16,0-2-1-16,0-1-1 15,0 0 2-15,2 0-1 16,2-1 1-16,-4-5 0 0,2-2-1 16,2 0 1-16,-2-2-2 15,-5 0 1-15,2 1 1 16,-2-2-2 0,-4 0 2-16,4 1-1 0,-4 4-1 15,1-2 2-15,-1 1-1 16,3 4-1-16,0-3 1 0,0 3 0 15,1-2-1-15,1 1 1 16,-3 1 0-16,2 1 0 16,0 2 0-16,1 0 1 15,1 0-1-15,1 0 0 16,5 4-1-16,-1 0 1 16,3 2 1-16,2 0-2 0,-1-3 2 15,4 0 0-15,-2 0-2 16,3-1 2-16,-2-1 1 15,2 0-1-15,2-1 3 16,0 0-4-16,3 0 1 0,2 0 1 16,-1 0-2-16,1 0 0 15,1-1 1-15,1 0-2 16,1-2 1-16,1 0 1 16,-1-2-4-16,3-1 3 15,0 0 0-15,-2 0 0 0,0 0 1 16,-3-1-2-16,-1 0 1 15,-2 2 0-15,-3 0 1 16,-3 0-1-16,0 3-1 16,-1 0 1-16,-1 2 0 15,-3 0 1-15,0 0-2 0,-1 0 1 16,0 0 1-16,0 0-2 16,3 0 1-16,0 0 1 15,1 0-1-15,-3-3-1 16,3-4 1-16,-3-4 1 15,-4-1-1-15,-2-1-1 0,-1-2 3 16,-3 1 0-16,-3 2 3 16,-2 0 5-16,-3 0-3 15,0 6-3-15,-4 0-2 16,-1 4-2-16,3 2-1 16,0 0 2-16,1 0-3 15,1 2 2-15,4 5 0 0,2 1-1 16,2 3 1-16,2-1 1 15,4 2-2-15,2 3 1 16,3-1 0-16,1 0 0 16,2 0 1-16,1-2-2 15,0 0 0-15,-1 0 4 0,0 0-4 16,-1 0 1-16,-2 1 1 16,1 1-2-16,-2 1 1 15,1-1 1-15,-3-1-2 16,1 1 1-16,-2-4-1 15,0 1-1-15,-2-1 3 0,1-2-3 16,-2 0 2-16,1 1 1 16,-2-1-2-16,4 1 1 15,-1-2 0-15,3 1-13 16,4-2-2-16,1-4 3 16,-2 1 3-16,2-2 3 15,0-1 6-15,-4 0-1 0,1 0 1 16,-3-1 0-16,0-2 0 15,-3 3 2-15,-3 0 4 16,-3 1 8-16,-1 6-9 16,-3 3-3-16,-3 0-1 0,-1 3-1 15,0 0 0-15,-3-1 0 16,2 0-1-16,0 1 0 16,0-2-1-16,-2 1-3 15,-1-1 3-15,0 2 1 16,-4-1 1-16,-2 4-1 15,-3 3 2-15,-1 2-2 0,-3 4 1 16,-1 4 2-16,-3 0 0 16,-2 1-2-16,-1 4 1 15,-3 0 0-15,1 0-2 16,-2 1 3-16,0 2-3 0,0 2 2 16,0-1-2-16,0 1 1 15,-2 1 1-15,2-3-1 16,0 1 0-16,4-1 0 0,7-2 0 15,0-1 1-15,2-2 0 16,1-1-2-16,-1-3 2 16,-2-1-1-16,-2-3 0 15,0 0 1-15,-7-2-1 16,-2 2-1-16,0-1 2 16,-2 2-2-16,-10-3 1 0,-2 2 2 15,-4 0-1-15,1-1 5 16,-3 1 2-16,-1 0-4 15,0 0 0-15,0 0-2 16,1 2-2-16,0 2 3 16,4 0-3-16,0 0 0 0,2 1 1 15,4 0-1-15,1-2 0 16,1 0 1-16,2-3-1 16,1-3 1-16,1 0-1 15,-3-4 0-15,-2-2 0 0,0-1 1 16,-3-2-2-16,-6 3 6 15,1-4 9-15,-4 2-2 16,-2-1-6-16,-3 0-4 16,0-1-2-16,-2-2 1 15,-2 3-1-15,1-5 1 16,-1 4-1-16,-1-2-1 16,2 0 2-16,-1-2-1 0,0 1 0 15,2 1 1-15,-1-3-2 16,-2 4 1-16,0-2 1 15,-2-1-1-15,-2 3 1 16,-1-2-1-16,-3 3-1 16,3-1 2-16,-5 1-1 0,0 1-2 15,-1-3 3-15,0 3-1 16,1-6 0-16,-3 0 0 16,2-1 0-16,1-3 2 15,-1-2-3-15,-2 0 2 0,4 0-1 16,0-2 0-16,-2-3 0 15,3 2 2-15,1-1-2 16,1 0 0-16,0 0 1 16,1 1 0-16,-2-1-3 15,1 1 3-15,1 1-1 16,-4-1 1-16,2 0-2 0,-1 0 1 16,1 2 1-16,3 1-1 15,-2 0 0-15,3 3 0 16,1 5 3-16,3 0-3 15,2 1 1-15,2 0 0 16,2 1-1-16,0-2 0 16,0 1 0-16,1 0 0 0,1 0-1 15,-2 1 0-15,2 3 3 16,-4-2-2-16,3 2 0 16,-1-1 0-16,0 0 0 15,-1-2-1-15,0-1 1 0,1-3 1 16,-2 0-2-16,-1-4 1 15,1-2 0-15,-5 0 0 16,1 0 0-16,-2 0 1 16,-1-5-2-16,2-1 1 15,-4 1 0-15,2-2 1 0,-1-2-1 16,1 1-3-16,-4 0-4 16,-3 0 2-16,0 2 2 15,-2 1 2-15,-4 0 1 16,-1 3 0-16,-2 2 0 15,-1 0-1-15,-3 2 1 16,0 5 1-16,0 1-2 0,-2 2 2 16,0 1-1-16,3 0-1 15,-1 0 1-15,0-1 1 16,5-1-2-16,-2-1 1 16,2 0 0-16,-3-2 0 0,-1-1 0 15,1 2 1-15,-4 0-2 16,-1-1 2-16,1 1-2 15,2-2 2-15,-3-2-2 16,4 0 1-16,1 0 1 16,2-3-2-16,2-3 1 15,0-2 1-15,1 1-2 16,0-5 1-16,-1 2 1 0,0-1-1 16,-1 1 0-16,-1 4 0 15,0 3 0-15,2 0-1 16,-3 0 2-16,3 0-2 15,0 0 1-15,0 2 0 16,0 1 0-16,1-1 0 0,1 1 0 16,-2 0-1-16,1 0 2 15,-2 0-1-15,2 0 0 16,-2 2 1-16,3-1-2 16,0-3 2-16,0 1-2 0,2-2 1 15,-1 0 0-15,2 0 1 16,0 0-2-16,0-2 1 15,-1-3 0-15,2-1 0 16,-1-2 1-16,0 0-2 16,-1 3 1-16,0 1 0 0,1 2 0 15,-3 2 0-15,1 0 0 16,0 1 0-16,-2 5-1 16,1 3 2-16,-2-1-2 15,2-1 2-15,-2 2-2 16,3 0 2-16,-2 1-1 15,0 1 0-15,1 1-1 16,-4 2 1-16,3-3 0 0,-1 0 0 16,1-2 0-16,2-2 0 15,-2-3 0-15,5-4 0 16,0 0-1-16,-1-8 3 16,3-1-2-16,0-4-3 0,0 2 4 15,-3-2-1-15,0 2 0 16,-5 1 0-16,1 4 0 15,-2-2-1-15,-1 2 1 16,-2 5 0-16,2-1 1 16,-2 2-1-16,2 0-1 0,1 0 2 15,2 2-2-15,-1 2 1 16,1 4 0-16,0 0 0 16,0 0 1-16,1 3 0 15,2-1 0-15,-1-1-2 16,2-2 2-16,-2 1-2 15,2 1 2-15,2-1 1 0,0-1-4 16,-1 2 2-16,1 0 0 16,-1-1 0-16,2 1 0 15,-5-2 1-15,4 2-2 16,-1-5 2-16,3 1-1 0,-2 1 0 16,1-5 0-16,3 1 0 15,1-2 0-15,0 0 0 16,-1-4 0-16,2-6 1 15,-1 2-1-15,2-3-1 16,-3 1 2-16,-2-1-1 16,-2-1 0-16,0 0 1 0,-2 1-1 15,0 0-2-15,-3 3 3 16,1 4 0-16,2 2-2 16,0 2 1-16,-2 0 0 15,1 8 0-15,0 3 0 16,-3 0-2-16,-1 4 3 0,0-1-1 15,-1 0 0-15,-1 0 0 16,-2-1 0-16,0 2-1 16,1-3 3-16,-3 0-3 15,2 0 1-15,2-1 1 0,-2-2-2 16,0-6 1-16,0-3 1 16,4 0-2-16,-2 0 2 15,1 0-1-15,5 0-1 16,-3 0 2-16,4 0 0 15,-1-3-1-15,2-5 1 16,0 1-1-16,-2-3 0 0,0 2 1 16,0-1-1-16,-3 0 0 15,-3 1 0-15,1-2 0 16,1 0 0-16,0-1 1 16,1-1-2-16,0 0 2 15,3-1-1-15,2-1-1 16,0 0 2-16,3 1 0 0,0-1 0 15,-1 1 0-15,0 1 0 16,0-3 0-16,-1 2 1 16,-1-1-2-16,1-1 0 15,-1 0 0-15,3-3 1 0,0 3-1 16,0-4 1-16,1-1 0 16,2-4 6-16,0 0-1 15,1 0 6-15,1-5-4 16,1 1-2-16,0-4 1 15,1 0-3-15,0-4-2 16,0-2-1-16,3-1 0 0,-3-5 0 16,4-5 0-16,-3-3-1 15,3-6 0-15,0-3 2 16,1-2 3-16,1-8 4 16,-1 0 0-16,4 0-3 15,0-1 0-15,2 3-3 16,2 1-3-16,3 6 1 0,0 1-1 15,0-6-36-15,-7-8-190 16</inkml:trace>
  <inkml:trace contextRef="#ctx0" brushRef="#br0" timeOffset="448838.8957">20677 13421 655 0,'4'-5'30'16,"-4"-1"-24"-16,2 3 27 0,-2 3-23 15,2 9-9-15,1 6 6 16,-3 7 4-16,1 3 1 15,-1 5 0-15,0 1-3 16,-3 4-2-16,0-4-5 16,-4-4 0-16,1-3 0 0,1-6-1 15,1-6-1-15,1-7 2 16,1-5 1-16,2-4 13 16,0-9-1-16,0-9-13 15,1-3 1-15,3-4 10 16,3-6 6-16,1-4-1 15,1-4-3-15,4-3-7 0,1 1-6 16,4 2-1-16,-3 4-1 16,0 10 1-16,-1 9-2 15,-1 8 2-15,-3 9-1 16,-1 3-1-16,0 11-2 16,-3 9 2-16,2 5 2 0,-4 9 1 15,1 6 0-15,-3 2-1 16,-2 3 2-16,2-2-1 15,-2-2 0-15,2-5 1 16,-1-3-3-16,3-6 1 0,-1-1 1 16,1-6-3-16,-1-4-15 15,-2-6-20-15,1-4-16 16,-2-6-61-16,0-4-65 16</inkml:trace>
  <inkml:trace contextRef="#ctx0" brushRef="#br0" timeOffset="449041.9948">20671 13539 403 0,'-9'0'376'16,"8"0"-355"-16,1 0 18 0,17-5-37 16,10 4 2-16,8 0-3 15,10-3-1-15,6-3-56 16,4-6-196-16</inkml:trace>
  <inkml:trace contextRef="#ctx0" brushRef="#br0" timeOffset="455380.9665">21496 13298 573 0,'0'-7'24'0,"0"4"34"0,0 2-9 15,0 1-27-15,0 1-18 16,0 11-5-16,3 5 7 16,-1 5 6-16,2 4 2 15,-4 4-2-15,0 0-2 16,4-1-3-16,-1-2-4 15,2-4 0-15,1-6 0 0,1-2-3 16,-1-6 2-16,2-2-1 16,-1-3 3-16,2-3 3 15,2-1-1-15,-1 0-2 16,1-5-1-16,1-3-3 16,0-3 2-16,-3-2 0 0,-1 2-1 15,-1-1 1-15,-3 0 0 16,0 4 4-16,-3 1-1 15,2 5-3-15,-2 2 0 16,1 0-3-16,-1 5-5 16,1 6 6-16,0 4 0 15,1-1 0-15,1 2 1 0,2 0-1 16,0-1-1-16,2-1 3 16,4-4-3-16,0-2 2 15,1-2 1-15,4-5-3 16,-3-1 1-16,4-1 3 0,0-10 1 15,-1-2 11-15,1-4-7 16,0-4 0-16,0-5 5 16,-3-2 0-16,-3-2-3 15,-6-4-2-15,-1 2-1 16,-5 2 3-16,0 3 2 16,-7 6-1-16,-3 4-5 15,-5 7-4-15,0 4-4 0,-1 2-10 16,-2-1-53-16,1-10-122 15</inkml:trace>
  <inkml:trace contextRef="#ctx0" brushRef="#br0" timeOffset="456302.7735">22352 13304 610 0,'-18'4'47'0,"4"-4"-13"0,6 0 22 16,5 0-42-16,3 0 11 16,12 0-11-16,10 0-3 15,9 0 3-15,7 0-12 16,6-1 1-16,4 1-3 15,3 0 0-15,-7 0-2 0,-5 0-50 16,-9 4-33-16,-11 0-60 16,-16 0-287-16</inkml:trace>
  <inkml:trace contextRef="#ctx0" brushRef="#br0" timeOffset="456505.8783">22390 13434 679 0,'-3'6'29'16,"12"-4"-7"-16,22-2-11 15,19 1-3-15,11-1-7 16,7-3-1-16,5-9-121 16</inkml:trace>
  <inkml:trace contextRef="#ctx0" brushRef="#br0" timeOffset="457163.4267">17389 14678 662 0,'3'0'32'0,"4"-5"5"16,4-8 0-16,6 2-29 15,8-4-3-15,2 0 2 16,5 1-5-16,4-1 0 15,-2 2-2-15,-2 4-4 0,-3 1-66 16,-7 2-51-16,-4-1-161 16</inkml:trace>
  <inkml:trace contextRef="#ctx0" brushRef="#br0" timeOffset="457366.5386">17474 14735 780 0,'-1'3'20'15,"4"-7"-15"-15,20-11-6 16,11-10 1-16,9-12-92 16,13-15-318-16</inkml:trace>
  <inkml:trace contextRef="#ctx0" brushRef="#br0" timeOffset="466977.5256">23311 13090 583 0,'8'-16'39'0,"0"0"10"0,0 2-23 15,1 3 10-15,0 2 1 16,-1 5-9-16,-3-1-11 16,0 5-7-16,-2 0-8 15,0 7 0-15,-3 6-3 0,0 6 2 16,-1 5 2-16,-7 5-3 16,-1 4 2-16,-3 1 0 15,2 1-2-15,0-1 1 16,5-1 0-16,2-4-1 15,3-2 2-15,1-3-3 16,9-5 2-16,4-1 1 0,1-6 2 16,6-1 5-16,0-5 2 15,1-2-4 1,0-4-3-16,-3 0 1 0,-1 0-4 16,-4-8 3-16,-4-3 0 15,-3 1-1-15,-2-3 1 0,-4-2-2 16,-1-1 1-16,0-1 2 15,-6 4 2-15,3 0 2 16,3 1 4-16,0 2-7 16,17 5-7-16,7-2-1 0,11 4 1 15,8-1 1-15,5 4 0 16,3-2-23-16,0-4-31 16,-7-3-99-16,-4-8-395 15</inkml:trace>
  <inkml:trace contextRef="#ctx0" brushRef="#br0" timeOffset="469041.7728">21485 14257 132 0,'-1'-3'562'0,"0"-2"-544"15,-1 1 25-15,0 4-27 0,2 0-13 16,-2 9-8-16,-1 10 4 15,-3 4 8-15,-1 9-2 16,0 5 2-16,-2-1-4 16,2 3-1-16,-1-4 0 15,2-2 0-15,4-9-2 16,2-3 2-16,0-6 2 0,0-6-2 16,8-6 2-16,4-3 5 15,0-1 7-15,4-8-2 16,1-5-8-16,1-1-3 15,1-3 0-15,-2 1-2 16,0 1 1-16,-5 2 2 16,-1 4-1-16,-6 1 0 15,1 7 0 1,-3 2-4-16,0 0 0 0,0 6-2 0,-2 8 0 16,1 1 3-16,1 5 1 15,3-1-1-15,-1 1 0 16,2-3 1-16,4-4 0 0,1-2 0 15,0-6-1-15,3-3 1 16,1-2 1-16,0-5-2 16,1-8 3-16,0-3-1 0,1-6-2 15,-2-2 2-15,-1 0 0 16,-5-3 0-16,-2-3 7 16,-2 0-1-16,-3 3-1 15,-3 0 0-15,0 4-1 16,-7 4-1-16,-2 7-4 15,0 7-3-15,1 5-5 16,-1 0-50-16,0 0-88 0,4 0-328 16</inkml:trace>
  <inkml:trace contextRef="#ctx0" brushRef="#br0" timeOffset="469494.8582">22365 14385 684 0,'-5'-1'26'16,"2"-6"28"-16,3 3-4 16,3 1-37-16,11 0-10 0,3 0-3 15,6 3 2-15,4 0-2 16,3 0 0-16,-2 4 1 16,1 4-2-16,-7 0-41 15,-6-1-63-15,-7-2-137 16</inkml:trace>
  <inkml:trace contextRef="#ctx0" brushRef="#br0" timeOffset="469697.9675">22360 14531 703 0,'-9'7'58'16,"9"-7"-17"-16,14 0-28 0,10 0 1 16,8 0-7-16,9 0-6 15,4-9-8-15,3-12-186 16</inkml:trace>
  <inkml:trace contextRef="#ctx0" brushRef="#br0" timeOffset="470908.0367">23197 14259 655 0,'8'0'84'0,"-1"0"-64"16,2 3-16-16,0 10-3 15,1 8-1-15,-3 4 3 16,-5 4 0-16,-2 2 1 16,0-1 2-16,-7-2-2 15,-1-3-3-15,1-5 0 16,1-6 0-16,3-6 0 0,1-4 7 15,1-4 9-15,1-2 10 16,0-11-4-16,0-3-21 16,0-6 0-16,0-4-1 15,0-5-1-15,3-5 6 0,4-3 3 16,1 0-1-16,4 2-2 16,-1 5-3-16,4 2 1 15,0 10 3-15,1 7-4 16,4 4-1-16,3 9 1 15,0 0 2-15,4 6 1 0,-2 7 2 16,1 7-4-16,0 4 2 16,-6 6-2-16,-2 6 3 15,-1-3-1-15,-6 8-2 16,-1-5-1-16,-4-2 0 0,-3-2-2 16,0-4 0-16,-1-4 0 15,-1-4-1-15,-1-3 0 16,0-2 1-16,0-3-1 15,0-4-13-15,-6-6-25 16,1-2-27-16,0-8-88 0,-4-11-172 16</inkml:trace>
  <inkml:trace contextRef="#ctx0" brushRef="#br0" timeOffset="471111.1337">23200 14373 798 0,'0'0'40'16,"3"0"-19"-16,15 0-16 0,10 0 7 15,9 0-2-15,7 0-5 16,7 0-5-16,0 0 1 16,0-8-70-16,-2-7-203 15</inkml:trace>
  <inkml:trace contextRef="#ctx0" brushRef="#br0" timeOffset="471501.7393">23534 13920 611 0,'0'3'-7'0,"11"-3"-10"15,0 0 17-15,5 0-1 16,2 0 4-16,3 0 19 0,0 0 41 15,0-3-13-15,0 3-14 16,4-3-23-16,1 2-10 16,2-1-3-16,1-1 1 15,6 1-1-15,-2-1 0 16,1-1 0-16,-1-2 1 16,-5 1-2-16,-8-3 2 15,-5 3-7-15,-12-3-59 0,-3-1-56 16,-12-4-296-16</inkml:trace>
  <inkml:trace contextRef="#ctx0" brushRef="#br0" timeOffset="472189.1862">24028 13766 392 0,'8'-14'105'0,"3"-3"-46"16,-2 3 22-16,2-1-30 15,1 1 1-15,-2 5 4 16,-1 0-14-16,-1 5-10 16,-3 2-6-16,2 2-11 15,-4 6-10-15,0 11-5 16,-3 7 1-16,0 7 1 0,2 6-1 15,-2 6-2-15,0 3 3 16,0 2-2-16,-2-2-10 16,2-2-27-16,0-5-30 15,0-9-110-15</inkml:trace>
  <inkml:trace contextRef="#ctx0" brushRef="#br0" timeOffset="472845.3955">24430 14065 746 0,'2'-1'28'16,"2"0"26"-16,-1 1-24 16,2 5-28-16,-1 12-3 15,1 6 1-15,-2 5 0 0,-1 6 0 16,-2 4 1-16,0 0 0 15,0 3-1-15,0 3 3 16,0-4-4-16,4-2 1 16,1-5 1-16,4-1-1 15,1-7 4-15,3-7 3 16,1-3-5-16,0-6 1 0,0-4 2 16,0-5 6-16,-1-1 1 15,-2-10-7-15,-6-6-2 16,-3-2 1-16,-2-5-2 15,0-5-2-15,0-1 3 0,-2 1-3 16,2 1 6-16,0 6 4 16,7 5 0-16,10 4-4 15,9 7-8-15,7 6 0 16,9 0 1-16,6 1-1 16,0-1-50-16,-6-5-153 0</inkml:trace>
  <inkml:trace contextRef="#ctx0" brushRef="#br0" timeOffset="476743.4392">14014 14648 371 0,'-3'1'3'0,"-3"-1"-1"0,3 0 0 16,0 2-1-16,0-2 11 16,1 1 20-16,-1-1 9 15,2 0 5-15,1 0 2 16,0 0-11-16,0 0-16 16,0 0-5-16,0 0-7 15,0 0 0-15,6-1-2 0,3-4-2 16,3-1 0-16,4-3 5 15,1 0 1-15,3 1-2 16,-1-2-3-16,3-2-1 16,1 3-3-16,0 0 1 15,-3 3-1-15,2-2-3 0,-3 3 2 16,-4 3-1-16,-3 0-7 16,-3 2-48-16,-6 0-45 15,-3 0-50-15,0 0-216 16</inkml:trace>
  <inkml:trace contextRef="#ctx0" brushRef="#br0" timeOffset="476948.7703">14011 14757 388 0,'-2'6'274'15,"2"-6"-222"-15,9-7-7 16,13-2-37-16,6-3-6 15,6 0-3-15,8-3 1 16,-1-11-8-16,-2-11-182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22T05:00:37.0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4238 3290 530 0,'-9'-15'3'0,"0"2"8"16,-2 0 20-16,-1 4 2 15,0 3 8-15,-3 2-12 16,1 1-4-16,0 2-2 0,0 1-5 16,-1 0-6-16,1 4-1 15,0 3-3-15,1 6 0 16,0 1-1-16,4 4 1 15,1 2-2-15,0 2-2 16,3 2 0-16,-1 4 1 0,2 0 0 16,2 3 0-16,2 5 0 15,0 0-2-15,0 3 1 16,8 0-2-16,1 2 0 16,1 2 0-16,3 3-1 15,1 2 5-15,-2 3 1 16,0 1-1-16,-2 6-1 0,0 1 0 15,-2 2 2-15,-3 2-2 16,1 2 0-16,-3-1-1 16,1-1 1-16,0-3-2 15,0-2-1-15,-1 0-1 16,1 0 3-16,2-1-3 0,-3-2 3 16,-1 4-3-16,0 0 0 15,-2 1 3-15,0 0-4 16,-2-2 2-16,-4-1 0 15,0 0-3-15,0-3 3 16,3-6-1-16,2-1-3 16,1-2 3-16,1-4-2 0,7-3-1 15,2-5 2-15,2 0 0 16,6-6 0-16,1-3 0 16,4 0 0-16,0-6 2 15,2-2 1-15,0-2-1 0,2-3 0 16,1-3-2-16,3-6 2 15,2-2-2-15,3 0 1 16,4-2 2-16,2-6-4 16,-1 0 4-16,-2-3-41 15,-6-4-138-15</inkml:trace>
  <inkml:trace contextRef="#ctx0" brushRef="#br0" timeOffset="2271.7118">5172 3408 668 0,'0'-6'2'16,"0"4"3"-16,0 2-2 0,0 6-13 16,0 12 8-16,0 5 24 15,-3 7 3-15,0 3-12 0,-3 5-8 16,1-2-2-16,-2-3-1 16,0-5 0-16,1-6 0 15,-2-5 1-15,3-7 0 16,0-6 0-16,1-4 4 0,0-7 37 15,2-9-17-15,1-5-23 16,1-10-2-16,0-4-2 16,0-2-1-16,5-1 3 15,1 2 0-15,-1 6-2 16,2 3 1-16,-1 9-2 16,-2 6 3-16,-2 7 3 15,1 5-2-15,1 0-6 0,-1 8-2 16,1 7 2-16,1 4 4 15,1 2-2-15,1 2 2 16,2 5 0-16,-1-2-2 16,1 0 1-16,0 0 2 0,0-6-3 15,0-2 2-15,0-6-1 16,0-3 0-16,1-8 1 16,-2-1 2-16,2-5 4 15,1-9 10-15,0-6-5 16,-2-6-9-16,1-4 2 15,-1-2-3-15,-3 2-1 0,-2 2 1 16,-2 3-2-16,0 7 1 16,-2 5-1-16,0 7-1 15,0 3-7-15,0 3-50 16,0 0-178-16</inkml:trace>
  <inkml:trace contextRef="#ctx0" brushRef="#br0" timeOffset="3148.3089">6966 3349 349 0,'4'-10'210'16,"-2"0"-182"-16,-2-2 45 16,0 0-36-16,0 1 10 15,0 1-3-15,-7 0-19 16,-3 5-12-16,-2 0-11 15,-6 3-3-15,-2 2 1 16,-3 0-2-16,-2 7-1 0,-2 2 3 16,3 3 0-16,2 0-1 15,3 1 1-15,4-3-1 16,5 1 1-16,3-1-1 0,3-3-1 16,4 1 1-16,0-1-2 15,4 1 1-15,7-3 2 16,1 1-2-16,3-3 2 15,1 0 2-15,3 0-3 16,0 2 2-16,-4-1-1 16,-2 2 1-16,-4 2-1 0,-4 2-2 15,-5 4-2-15,-3 2 1 16,-9-1 4-16,-3 4 0 16,-1 1 3-16,-4-1-3 15,-1 0 0-15,3-3 3 16,3 0-1-16,6-4 1 15,6-1-1-15,3-5-3 0,15-1 2 16,15-4-1-16,13-1 4 16,11 0-1-16,8-1-6 15,7-4-61-15,1-1-40 16,-8 0-67-16</inkml:trace>
  <inkml:trace contextRef="#ctx0" brushRef="#br0" timeOffset="3648.2627">7347 3368 577 0,'-4'-7'52'0,"2"-1"-54"16,2 4 11-16,0 1-1 16,0 2 11-16,2 1-7 15,5 0-16-15,1 3 1 0,1 4 1 16,0 6 2-16,-2-1-2 16,-1 2 3-16,-3 1-1 15,-1 0-1-15,-2-1 2 16,0-3-2-16,0 0 1 15,0-4 3-15,-2-3 0 16,2-2 2-16,0-2 14 0,0-2 39 16,0-7 12-16,0-4-51 15,2-4-15-15,2-4 0 16,2 0 2-16,-1-1 4 16,-1 0 4-16,-1 2-7 15,-1 6-4-15,0 2 1 0,0 5 0 16,-2 4-1-16,0 3-3 15,0 7-9-15,0 3 4 16,0 8 3-16,0 5 4 16,0 5-2-16,0 2-2 0,6 2-18 15,4 1-27-15,4-1-53 16,0-3-32-16,3-6-118 16</inkml:trace>
  <inkml:trace contextRef="#ctx0" brushRef="#br0" timeOffset="4051.5909">7648 3556 726 0,'-1'-3'6'0,"-2"-6"36"16,3 8-12-16,0 1-9 0,0 0-12 15,6 3-18 1,3 6 6-16,-2 3 3 0,3 4-2 15,-2 1 2-15,-3 1 0 16,-1 0 1-16,-2-3 0 16,-2-2-1-16,0-2 0 0,0-4 0 31,0-3-1-31,0-3 3 0,0-1 1 0,0-3 7 16,0-4 12-16,0-7-11 15,0-1-3-15,1-2 6 16,2 1-2-16,-1 1-1 15,2 1 0-15,1 6-7 16,-2 0-5-16,5 3-3 16,-1 5-3-16,1 0 3 0,2 5 4 15,-2 7-4-15,-1 5 2 16,1 3-1-16,-4 3 3 16,-1 2-12-16,-3 1-24 15,0-5-43-15,-3-6-127 16</inkml:trace>
  <inkml:trace contextRef="#ctx0" brushRef="#br0" timeOffset="4754.6617">6464 3944 663 0,'2'-8'0'0,"0"0"2"15,-1 4 3-15,2 4-3 16,-1 0 2-16,3 6-15 0,-1 5 4 16,1 5 7-16,0 5 3 15,-2 1-1-15,0-2 2 16,-3 1-1-16,0-7-1 16,0-2 0-16,0-5 0 15,0-6 2-15,0-1 16 16,0-4 39-16,0-8-26 0,1-4-31 15,6-1-2-15,-1-2 0 16,3 2 2-16,-1 1-2 16,-2 4 1-16,1 2 2 15,0 5-4-15,-2 3 5 0,1 2-5 16,3 0-4-16,0 9 3 16,3 6-1-16,-2 0 3 15,1 4 2-15,-2 1 4 16,0-2 3-16,0 0-4 15,-1-2-2-15,-1-4-3 16,2-1 3-16,0-6-2 0,3-2-7 16,0-3-41-16,3-2-45 15,0-8-85-15</inkml:trace>
  <inkml:trace contextRef="#ctx0" brushRef="#br0" timeOffset="4956.7276">6774 3927 640 0,'-5'-4'64'0,"4"-1"25"16,1 2-43-16,0-1-18 0,6-2-16 31,6 4-15-31,3-2 4 0,3 1 0 16,2 3-1-16,2-2 0 0,-4 2-33 15,-1 7-19-15,-5 3-28 16,-6 2-13-16,-6 1-32 15,0 1-100-15</inkml:trace>
  <inkml:trace contextRef="#ctx0" brushRef="#br0" timeOffset="5081.7198">6835 4019 323 0,'-9'5'95'0,"2"-2"-27"16,3-1 1-16,2 0-4 16,2-2-7-16,6 0-12 15,6-2-22-15,7-3-16 0,4 0-7 16,4-3-2-16,3 1-3 15,0 2-134-15,-3-3-230 16</inkml:trace>
  <inkml:trace contextRef="#ctx0" brushRef="#br0" timeOffset="5284.8446">7140 3897 667 0,'-6'-3'32'16,"3"-2"37"-16,0 4-27 15,-1 1-34-15,2 4-9 16,2 7-4-16,-1 7 1 0,0 3 4 16,1 6 1-16,0 3-1 15,0 0 2-15,0-3 0 16,0-1-40-16,2-9-70 16,4-7-134-16</inkml:trace>
  <inkml:trace contextRef="#ctx0" brushRef="#br0" timeOffset="6243.9369">6669 2997 604 0,'-2'-7'20'0,"1"2"11"16,1 4-11-16,0 1-14 0,0 4-13 31,3 8 1-31,-1 3 2 0,1 2 3 16,-2 0 0-16,-1-1 2 15,0 0-2-15,0-5 2 16,0-2 0-16,0-3 1 15,0-3 0-15,-1-3 2 16,-1-3 34-16,1-8 30 0,1-4-61 16,-2-3-5-16,2-6-2 15,0 0 5-15,0 0-5 16,0 2 0-16,0 3 3 16,0 6 2-16,0 5-1 15,0 7-1-15,3 1-3 16,1 7-17-16,4 8 11 0,-1 5 3 15,4 3 5-15,-2 1-3 16,6-2 1-16,-1-2-1 16,-1-6 0-16,0-2 0 15,1-4 4-15,-2-4-4 16,2-4 5-16,-4-1 4 0,2-10-1 16,-5-5 0-16,1-4 1 15,-5-4-1-15,-3-7-2 16,0-1-2-16,-3 0 3 15,-7 0 3-15,-2 5 0 16,1 3 2-16,-1 8-2 0,1 8-9 16,1 8-5-16,2 1-14 15,3 9-110-15,3-1-148 16</inkml:trace>
  <inkml:trace contextRef="#ctx0" brushRef="#br0" timeOffset="8452.8028">5070 4883 344 0,'-15'-12'296'0,"-6"3"-295"16,-4 2-2-16,-3 5 8 15,-3 2-4-15,0 0-2 16,2 5 6-16,0 1-2 0,7 2-1 16,6 1 3-16,5 0-5 15,2 0-1-15,6 0-1 16,3 1-2-16,0-1 2 15,13-1 0-15,4 1 1 16,6-1 2-16,4-1 1 0,4-1-3 16,-3 2 1-16,-1 1-2 15,-8 2 1-15,-9 2-1 16,-10 2-5-16,-8 5 5 16,-11 2 2-16,-10 0 3 15,-3 4 5-15,-3 1 1 16,-1-1 1-16,0 1 10 0,8-1-7 15,7-5-5-15,7-4-1 16,11-4-6-16,6-3-2 16,17-6 0-16,13-4 14 15,10 0 6-15,9-3-5 16,4-8-9-16,3 1 0 0,-3-4-3 16,-7 4-2-16,-9 0 1 15,-9 3-1-15,-12 5-21 16,-9 2-60-16,-10 0-56 15,-5 2-201-15</inkml:trace>
  <inkml:trace contextRef="#ctx0" brushRef="#br0" timeOffset="9252.1262">5670 4913 458 0,'14'0'4'0,"3"0"-6"15,3 0 2-15,0 6 2 16,-4 2-4-16,-3 4 4 16,-5 3-2-16,-6 2 2 15,-2 2 11-15,-6-2 11 0,-6 0 14 16,-3-4 6-16,2-1-8 16,0-4-14-16,4-2-1 15,3-6-1-15,5 0 24 16,1-8 22-16,3-6-49 15,5-5-16-15,4-5 0 0,1-1 0 16,0-2-1-16,-1 3 2 16,-3 1-1-16,-2 8 5 15,-2 2 8-15,-5 5 5 16,0 4-4-16,0 4-6 16,0 0-5-16,0 12-10 15,-5 3 4-15,4 4 3 0,0 3-1 16,1 3 0-16,1-3 0 15,7-1-1-15,2-2 1 16,5 0 2-16,4-4-14 16,3-3-36-16,-2-2-78 15,2-4-63-15</inkml:trace>
  <inkml:trace contextRef="#ctx0" brushRef="#br0" timeOffset="9642.7286">5985 5130 623 0,'3'0'62'0,"0"0"-43"15,1 2 6-15,1 1-15 16,3 4 8-16,1 2 1 16,-2 3-11-16,2 4 0 15,-5 0-6-15,1 2 0 0,-2-2-1 16,0-4 2-16,-3-2-2 15,2-1 0-15,-2-4 0 16,3-4-2-16,-2-1 5 16,1-4 7-16,-1-8-6 15,5-7-2-15,-1-2-3 0,1-5 11 16,4 2 2-16,1 2-2 16,-1 2 3-16,2 7-1 15,1 2-7-15,-2 9-2 16,1 2-4-16,-3 0 0 0,2 11 0 15,-1 4-2-15,3 7 0 16,-6 5 1-16,-1 4 2 16,-1 2 2-16,0-1-3 15,-2-3-35-15,-1-5-81 16,2-10-225-16</inkml:trace>
  <inkml:trace contextRef="#ctx0" brushRef="#br0" timeOffset="10377.0382">4653 5584 615 0,'7'0'19'0,"0"0"-20"15,-3 0-2-15,2 5-2 16,-1 7 7-16,2 1 12 16,-1 7 5-16,0-3-8 15,-2 2-2-15,0-2-4 0,-4-4-2 16,0-3 0-16,0-2-1 16,0-7 2-16,0-1 0 15,0-1 29-15,0-8 21 16,0-5-47-16,2 0-6 15,4-5-1-15,-1 1 1 16,4-1 0-16,1 6-1 0,0 0-1 16,-1 4 1-16,-1 6 1 15,0 3 4-15,0 0-2 16,-1 9-4-16,-1 7 0 16,1 4 4-16,2 4 3 0,-3 2 4 15,-1-1 0-15,3 1-5 16,-1-5 0-16,2-3-3 15,0-4 0-15,0-6-1 16,0-3 3-16,4-5-3 16,-2 0-18-16,2-8-87 15,0-5-133-15</inkml:trace>
  <inkml:trace contextRef="#ctx0" brushRef="#br0" timeOffset="10548.9512">4990 5598 673 0,'0'-8'6'0,"0"1"2"15,6-2 38-15,3 3-30 16,5 1-5-16,-1 1-3 16,2 2-8-16,-1 2 0 0,1 0 1 15,-3 8-66-15,-5 1-97 16</inkml:trace>
  <inkml:trace contextRef="#ctx0" brushRef="#br0" timeOffset="10720.785">5016 5706 601 0,'0'0'79'16,"0"0"-10"-16,4-3-22 15,9-3-44-15,6-1-3 16,5 0 2-16,5 2-4 15,2 0 1-15,-1-1-79 16,-4 2-107-16</inkml:trace>
  <inkml:trace contextRef="#ctx0" brushRef="#br0" timeOffset="10939.5119">5350 5544 679 0,'-4'-9'86'16,"1"2"-28"-16,-1 1-4 16,4 4-35-16,0 2-5 15,0 0-11-15,0 7-6 0,3 7 0 16,1 2 6-16,-1 8 1 16,-3 1-3-16,1 3 2 15,-1-3-4-15,0-1-39 16,1-9-84-16,2-6-323 15</inkml:trace>
  <inkml:trace contextRef="#ctx0" brushRef="#br0" timeOffset="12016.8254">4749 4495 596 0,'-1'-4'1'0,"1"-1"7"15,0 5 22-15,0 0-30 16,0 6-7-16,0 7 3 16,0 4 3-16,0 5 5 15,-2 0-4-15,-1 0 1 16,-2 0 3-16,0-3-2 0,1-6 4 16,0-5 17-16,3-5 1 15,-1-3 12-15,2-6 35 16,0-7-33-16,0-6-33 15,0-2-6-15,6-3 0 16,0-2 2-16,3 3-1 0,-1-1 0 16,1 6-1-16,-2 1-1 15,-1 4 3-15,0 0 0 16,1 4-1-16,-3 1 0 16,1 2-1-16,-1 1-2 0,1 1 2 15,3 3 0-15,-3 1-2 16,0 0 2-16,3 8-2 15,1 3 2-15,0 4 1 16,2 4-2-16,0 3 2 16,-1 2 2-16,0 0-3 15,-1-2 2 1,0-1-2-16,0-6 1 0,-1-5 3 0,-1-3-1 16,0-5-5-16,1-2 7 15,1-10 13-15,-2-4 9 16,1-8-14-16,-1-1-5 15,-2-5 0-15,1-3-1 16,-3-1-1-16,1 2 0 0,-2 1-2 16,1 4-3-16,-1 7 1 15,-1 6-1-15,2 5-27 16,-3 2-126-16</inkml:trace>
  <inkml:trace contextRef="#ctx0" brushRef="#br0" timeOffset="14049.8595">7657 4657 537 0,'8'-12'27'0,"-3"0"12"15,-5-1 49-15,-8 4-43 16,-6 2-1-16,-4 2-22 16,-6 0-14-16,-7 5-10 0,-3 0 4 15,-4 5-1-15,2 4-1 16,1 2-1-16,3 0 1 16,8 1-1-16,6 0 1 15,7 2-2-15,5-2-2 16,6 0-1-16,6-1 4 0,9-1-1 15,5-1 4-15,5 1 1 16,2-4-2-16,-1 0 1 16,-4 1-1-16,-6-2-2 15,-5 3 1 1,-7 0-1-16,-4 2-4 0,-3 2 3 0,-9 2 2 16,-3 2 1-16,-4 2 2 15,-1 0-2-15,-2 3 0 16,1-3 0-16,6-2-2 15,5-1 1-15,2-2 0 16,7-3 0-16,2-2 2 16,14-4 0-16,9-4 4 0,9 0 14 15,7 0-9-15,6-4-7 16,4-3-2-16,3 3-2 16,-3 1 1-16,-4 0-45 15,-4 0-100-15,-8-4-403 0</inkml:trace>
  <inkml:trace contextRef="#ctx0" brushRef="#br0" timeOffset="14768.5481">8038 4613 635 0,'-3'-8'22'0,"2"0"19"16,1 4-23-16,4 1-17 0,6 1-4 16,1 2-4-16,4 2 5 15,2 8 0-15,-2 3 0 16,0 4 2-16,-4 3-1 16,-1 1 0-16,-7 1 0 0,-3-1 0 15,0 1 0-15,-7-6 2 16,-3-3 1-16,3-2 1 15,1-5 1-15,1-5 4 16,4-1 19-16,1-8 43 16,3-6-39-16,6-4-32 15,0-6-1-15,7-2 4 0,-1-4 1 16,-2 3-2-16,-2 0 1 16,-2 4 4-16,-2 7-1 15,-5 3 6-15,0 7 3 16,-2 6-3-16,0 0-7 15,0 15-11-15,-3 4 3 16,2 6 4-16,1 4 0 0,0 3-2 16,6-2 2-16,7-3 0 15,5-3-1-15,2-4-9 16,0-4-29-16,0-7-50 16,-2-4-84-16</inkml:trace>
  <inkml:trace contextRef="#ctx0" brushRef="#br0" timeOffset="15362.7629">8373 5058 676 0,'0'-10'17'0,"0"-4"30"15,0 4 17-15,2-1-43 16,-1 5-2-16,-1 4-5 16,1 2-4-16,4 0-10 0,-2 5-8 15,2 9 6-15,2 2 2 16,-2 2 0-16,0 4-2 16,-1-1 4-16,-2-2-4 15,0-1 4-15,-2-8-1 16,0-2-2-16,2-4 3 0,-1-4-2 15,2-1 4-15,2-10 7 16,2-2-10-16,4-4-1 16,2-7 1-16,-1 5 1 15,0-1-2-15,0 3 0 0,-4 4 0 16,-1 4 2-16,-3 3 0 16,-1 6-2-16,-2 0 0 15,3 6-6-15,-3 7 5 16,4 4 0-16,-1 6 0 15,0 1 1-15,0 3 1 16,2-3-1-16,3-2-30 0,0-9-33 16,3-8-37-16,0-5-78 15</inkml:trace>
  <inkml:trace contextRef="#ctx0" brushRef="#br0" timeOffset="15753.3477">8424 4371 575 0,'-1'-9'7'15,"1"-1"42"-15,0 4-27 16,7 1-10-16,2 5 6 15,3 0-14-15,1 0 0 0,-3 6 0 16,-1 4-2-16,-4 3-2 16,-3 1 3-16,-2 4-1 15,0-3-1-15,-3 0 2 16,-5-1 0-16,4-4-1 16,1-2 4-16,0-5 3 15,2 0 0-15,1-3 6 0,0 0 18 16,6 0 13-16,10-8-22 15,8 0-19-15,3-3-3 16,6 2-3-16,6 1 2 16,0 1-2-16,2 4-21 15,-5 3-66-15,-5-5-110 0</inkml:trace>
  <inkml:trace contextRef="#ctx0" brushRef="#br0" timeOffset="17897.44">7204 5319 631 0,'0'-5'7'0,"0"1"-7"15,0 4 8-15,3 0-10 16,4 9-4-16,0 6 2 16,0 4 6-16,1 5 5 15,-3 3 0-15,2-2 1 16,-5 1-3-16,-1-5 8 0,-1-4-6 16,2-7-3-16,-2-5 13 15,0-4-4-15,0-1 9 16,2-6 44-16,3-7-31 15,-2-2-33-15,3-5 1 16,2-2-2-16,2 1-1 16,0 0 2-16,1 2-4 0,-2 5 1 15,-2 5-1-15,1 3 0 16,-2 6 0-16,-3 2-3 16,0 9 0-16,3 3 5 15,0 7-1-15,-1 3 1 16,1 0 2-16,1 1-2 0,-1-4 2 15,1 1 0-15,0-3-1 16,0-4 1-16,1-4 0 16,0-3-3-16,0-3-14 15,3-5-43-15,0 0-34 16,0-15-103-16</inkml:trace>
  <inkml:trace contextRef="#ctx0" brushRef="#br0" timeOffset="18084.928">7529 5322 700 0,'-2'-8'23'0,"1"-3"30"0,1 2 0 16,9 3-49-16,4-3-11 16,5 3 7-16,0 1 0 15,4 5-1-15,-2 0 1 16,-4 6-66-16,-4 6-15 0,-7 3-41 15,-5 3-89-15</inkml:trace>
  <inkml:trace contextRef="#ctx0" brushRef="#br0" timeOffset="18241.2806">7526 5493 511 0,'0'0'102'0,"0"0"-34"15,9-3-13-15,5-4-46 16,8-1-2-16,4-1-3 15,6-1-1-15,0 2-3 16,2-1 1-16,-4 4-2 16,-3-1-100-16,-1-1-71 0</inkml:trace>
  <inkml:trace contextRef="#ctx0" brushRef="#br0" timeOffset="18413.1404">7854 5298 653 0,'0'0'10'0,"0"0"20"16,0 0-16-16,0 3-13 15,6 6 1-15,0 7 15 16,-1 3-1-16,0 3-11 0,0 2-3 16,-4 0-47-16,-1-3-142 15</inkml:trace>
  <inkml:trace contextRef="#ctx0" brushRef="#br0" timeOffset="19398.8789">7432 4382 595 0,'0'-6'11'0,"0"4"26"16,0 2-11-16,0 1-26 16,0 10-17-16,0 5 13 15,0 3 5-15,-1 0-2 16,-3 3 1-16,1-6 3 15,-1-2-2-15,1-4 0 0,2-3 7 16,-1-6-4-16,1-1 1 16,1 0 23-16,0-8 53 15,0-3-63-15,0-5-18 16,0-4 2-16,0 0-1 16,3-2 0-16,-1 3-1 15,0 3 1-15,2 3-1 0,-3 7-1 16,1 3-2-16,3 3 3 15,-1 0-11-15,3 9 4 16,1 4 7-16,2 1 0 16,3 1-1-16,0-1 1 15,0-3-2-15,2-3 2 0,-1-2-1 16,1-5 4-16,0-1 5 16,-2-2 0-16,-1-8-1 15,-3-4 0-15,0-4 4 16,-3-2-2-16,-4-3 3 0,-2 1-3 15,0-2-5-15,-8 0-2 16,-1 3 2-16,2 5-3 16,2 5-3-16,1 3 3 15,4 2-24-15,11-1-76 16,12-2-353-16</inkml:trace>
  <inkml:trace contextRef="#ctx0" brushRef="#br0" timeOffset="20258.7504">9010 3141 460 0,'-9'-17'6'0,"5"-2"20"16,3 1 24-16,1-4-21 16,0 2 12-16,4 0-13 15,6-2-7-15,4 4-7 0,0 0-3 16,2 3-7-16,1 6 0 15,1 5-1-15,1 4-1 16,0 3-1-16,1 9-1 16,1 8 0-16,2 3 0 31,-1 7 0-31,-2 4-1 0,1 5 2 16,-3 5-1-1,-2 7 5-15,-3 3 3 0,0 6 1 16,-5 7 0-16,-2 4-2 15,0 1 0-15,-5 4 2 16,2 4 4-16,-3 1-4 16,0-1-2-16,-3 2 3 0,-2 2 17 15,0-3-10-15,-2 3-6 16,-1-2-1-16,2 1-1 16,1-2-1-16,0 0 0 15,2 0 0-15,2-3-6 16,-1-2 0-16,2-1 1 0,0-4-5 15,2-5 5-15,2-3-1 16,0-7 2-16,1-1 2 16,0-6 2-16,-3-2-3 15,2-3 0-15,-2-2-3 16,-2-5-1-16,0-2 1 0,0-3 0 16,0-5 0-16,-2-2-1 15,-2-2 0-15,-1-5 3 16,0 0-1-16,-3-3-1 15,-4-4 0-15,-4-2 1 16,-8-4 1-16,-3-2-1 16,-6-3 0-16,-3 0 1 0,-5-5-6 15,4-1-4-15,1-10-37 16,6-8-70-16,13-8-534 16</inkml:trace>
  <inkml:trace contextRef="#ctx0" brushRef="#br0" timeOffset="21868.1188">10678 3015 504 0,'0'-30'10'16,"-3"-3"20"-16,-6 4-1 16,-4 3-5-16,-5 4-1 15,-2 3-2-15,-1 6-2 16,0 5-9-16,0 5 0 16,-3 3 1-16,1 8-11 0,1 8-3 15,0 10-2-15,2 7 4 16,4 6 2-16,1 7-1 15,6 5 1-15,3 5 1 16,4 4 0-16,2 1 0 16,0 5 1-16,6 3 0 0,3 6 4 15,3-3 0-15,1 6-3 16,-2 3 1-16,-1 0 2 16,1 1 13-16,0 1 3 15,-3 1-12-15,-3 1-1 16,0 0-1-16,-5 2-2 0,0-2 2 15,-4 0-3-15,-5 0-2 16,-2-2-1-16,-3 0 0 16,2-2-2-16,-3-3 1 15,0-3 0-15,0-6-1 16,6-6 1-16,2-5 0 16,5-7 2-16,2-5-1 0,3-6-1 15,14-7 4-15,5-3-3 16,7-8 3-16,4-5 5 15,5-3-1-15,3-4-8 16,3-7 2-16,2 0-2 0,4-3-1 16,-2-1 2-16,4-6-2 15,-4-6-36-15,-6-5-163 16</inkml:trace>
  <inkml:trace contextRef="#ctx0" brushRef="#br0" timeOffset="22774.2994">11167 3291 660 0,'0'-17'4'0,"0"-1"-2"16,0 7 6-16,0 3-1 15,0 3 10-15,0 5 5 16,0 3-22-16,1 11-14 16,1 6 12-16,-1 4 0 0,3 4 2 15,-2 1 0-15,3-1-2 16,1 0 3-16,-1-4-1 15,-1-2-1-15,2-6 2 16,-1-4 0-16,0-6-1 16,0-6 2-16,0 0 2 0,0-3 27 15,3-9 9-15,-2-5-34 16,2 1-3-16,1-3 1 16,-4 0-3-16,1 3 0 15,-2 2 3-15,0 4 0 16,-3 3 1-16,0 6 0 0,2 1-5 15,-2 1-10-15,3 7 1 16,0 5 8-16,1 0 1 16,3 4 0-16,2-2 0 15,1-2 0-15,1-2 0 16,2-5 2-16,1-2 0 16,3-4-1-16,-3-1 3 0,1-7 0 15,-1-6-3-15,-3-1 2 16,-1-1 0-16,-3-3 0 15,-3-4 4-15,-3-1 6 16,-2-2-4-16,0 1-1 16,-3 2-2-16,-4 1-3 0,2 10-1 15,-2 2-4 1,2 8 0-16,-1 2-26 0,4 7-83 16,2 7-14-16,0 2-124 15</inkml:trace>
  <inkml:trace contextRef="#ctx0" brushRef="#br0" timeOffset="23117.2653">11625 3414 641 0,'-6'0'21'0,"2"-3"5"16,-1 3-18-16,0 0-8 15,-1 8-3-15,0 1-3 16,0 7 1-16,3 0 3 15,3 1 2-15,0 2-2 16,0-2 1-16,3-2 1 16,3-1-1-16,3-7 1 0,3-1 1 15,0-6 5-15,3 0 9 16,0-11 9-16,1-4 0 16,-2-4 0-16,1-2-4 15,-6-1-4-15,-1-1 10 0,-4 0-6 16,-4 2-10-16,-3 5-3 15,-9 4-8-15,-7 6-1 16,-5 6-3-16,-2 0-69 16,-2 10-67-16,-1 1-406 15</inkml:trace>
  <inkml:trace contextRef="#ctx0" brushRef="#br0" timeOffset="23900.0265">11083 4510 663 0,'2'-9'34'0,"-2"2"19"16,0 4-11-16,0 3-17 15,1 0-14-15,0 3-18 16,1 7-1-16,2 4 7 16,-2 4 0-16,3 9 2 0,0-4-1 15,0 1 0-15,1 0 0 16,-1-5 1-16,0-4 0 15,0-4-1-15,-2-6-1 16,2-3 2-16,-3-2 1 16,3 0 2-16,1-5 2 0,2-5-3 15,0 0-1-15,-1 1-1 16,0-1-1-16,-3 6 1 16,-2-1-1-16,0 5 0 15,-1 0-7-15,-1 6-4 16,2 4 9-16,0 2 2 15,0 4-1-15,4-1 2 0,1-3-1 16,4 0 0-16,1-4 2 16,3-3-2-16,0-2-2 15,2-3 4-15,0-5 1 16,2-6 2-16,-1-5-2 0,-2-4 0 16,0-4 4-16,-1 0 9 15,-4-4 0-15,-3 3 0 16,-5-1-3-16,-3 4-3 15,0 3 3-15,-3 4-3 16,-2 6-8-16,-4 3-4 16,3 5 0-16,-3 1-4 15,1 7-38 1,3 9-24-16,3 1-47 16,2 1-58-16</inkml:trace>
  <inkml:trace contextRef="#ctx0" brushRef="#br0" timeOffset="24103.1324">11522 4652 740 0,'0'0'53'0,"2"0"-8"16,-1 0-32-16,0 2-11 0,2 10-5 15,-1 3 0-15,2 8 4 16,0 2 1-16,-1 5-1 15,1-1 0-15,4-1 1 16,0-2 0-16,5-5-13 0,2-5-20 16,3-8-53-16,4-8-250 15</inkml:trace>
  <inkml:trace contextRef="#ctx0" brushRef="#br0" timeOffset="24919.4721">12061 2922 502 0,'-7'-13'68'0,"3"-4"5"15,4 2-12-15,0-2-22 16,5 4-20-16,8 1-17 0,4 3-2 16,3 5-3-16,6 1-1 15,3 3 2-15,0 3-1 16,2 9 4-16,-1 5-2 15,-2 9-1-15,-4 8 1 0,-5 5-1 16,-7 9 1-16,-3 5 2 16,-7 3-1-16,-2 4 2 15,0 0-1-15,-1 1-1 16,-6 4 1-16,2 2-6 16,-4 0 15-16,2 7 1 15,-1 1-2-15,2 3-1 0,0 3-2 16,0 0 3-16,2 0 0 15,2 3-2-15,2-2-2 16,0 1 0-16,2-1-1 16,4-5 1-16,0 0-1 15,-1-4 2-15,2-1-1 0,-3-5 4 16,0-1-4-16,1-3 0 16,-1-2-2-16,1-4-2 15,1-5 0-15,1-3 1 16,0-5-3-16,0-1 3 0,2-5-1 15,-4-5-1-15,-2-3 3 16,-3-3-1-16,0-8-2 16,-3-2 1-16,-7-5 4 15,-8-6 8-15,-4 0-1 16,-9-6-6-16,-5 0-1 0,-6 0-3 16,-5-4-7-16,2-1-39 15,5-7-60-15,8-3-176 16</inkml:trace>
  <inkml:trace contextRef="#ctx0" brushRef="#br0" timeOffset="26077.5046">13057 3963 687 0,'-3'-1'6'15,"-7"-9"22"-15,10 3 18 16,4 1-30-16,11 0-13 0,6 0-9 16,4 3 4-16,3 2 2 15,4 1-2-15,-2 0-68 16,-3 8-23-16,-5 0-69 15,-9 4-289-15</inkml:trace>
  <inkml:trace contextRef="#ctx0" brushRef="#br0" timeOffset="26233.7466">13098 4091 586 0,'-20'4'50'16,"5"-1"2"-16,6-2-9 15,7 1-6-15,4-2-5 0,13 0-10 16,11 0-15-16,8-2 0 15,11-2-6-15,7 0 0 16,7 0-6-16,7 0-65 16,4-4-56-16,1-5-214 15</inkml:trace>
  <inkml:trace contextRef="#ctx0" brushRef="#br0" timeOffset="26940.2616">14678 2982 757 0,'2'-25'14'0,"0"1"18"0,-2 0-3 16,0 4-19-16,-4 1-5 16,-9 0-4-16,-2 3 2 15,-6 3-6-15,-4 3 2 16,-5 3-1-16,-2 6 1 15,0 1 0-15,-2 3 0 16,3 7-1-16,5 7 3 0,5 4-4 16,3 4 0-16,7 8 2 15,4 2-3-15,1 6 3 16,5 3 1-16,1 7-2 16,2 3 3-16,9 6-1 0,1 4 0 15,1 5 1-15,2 6 0 16,0 5-1-16,-3 1 1 15,-2 7 1-15,-3 3 3 16,-2 3 3-16,0 2-3 16,0 5 2-16,0 0 2 15,0 0-1-15,3 4-2 0,2 0-2 16,-1-3-2-16,-1 0 2 16,-1-2-3-16,-5-3 1 15,-2-8-2-15,-3-2 1 16,-9-8 2-16,-2-6-1 15,-3-10-4-15,0-5 6 0,3-8-5 16,0-8 2-16,3-8 0 16,5-7 0-16,3-8-2 15,3-7 0-15,3-7 1 16,15-5 2-16,8-1 1 0,11-10 0 16,8-5-1-16,13-5-14 15,7-3-34-15,6-2-82 16,4-5-219-16</inkml:trace>
  <inkml:trace contextRef="#ctx0" brushRef="#br0" timeOffset="27846.4473">15452 3021 575 0,'2'-12'40'16,"-2"-3"-14"-16,0 2 20 0,0 2-13 16,-2 1 2-16,-7 0-18 15,-5 5-14-15,-2 3-3 16,-5 2-3-16,-4 0 2 15,-2 9-2-15,-1 3 0 16,0 3 2-16,5 0 1 16,1 0-1-16,6 0 0 0,7 0-2 15,6-3 0-15,3 1 2 16,4 1-3-16,11-2 6 16,2-1 2-16,4 0-1 15,-1-2 0-15,-1-1-1 0,-1 1-2 16,-8-3 0-16,0 2 0 15,-8 2-5-15,-2 0 1 16,-7 7 1-16,-8 0 7 16,-6 4 0-16,-4 1-3 15,-1-2 0-15,3-1-1 16,7-5 1-16,5-4 0 16,7-1 2-16,4-4-3 0,18-4 9 15,9-1 20-15,9 0 5 16,9 0-23-16,8-5-9 15,4-2-2-15,-1 1-1 16,-3-3-72-16,-5-3-141 0</inkml:trace>
  <inkml:trace contextRef="#ctx0" brushRef="#br0" timeOffset="28690.1474">16007 2961 654 0,'0'-9'15'0,"0"0"28"16,0 4 18-16,0 2-36 0,0 2-6 16,0 1-13-16,0 4-11 15,2 7-2-15,1 2 3 16,0 4 3-16,3 2 2 16,0-2-2-16,3-2 3 0,0-6-2 15,0 0 1-15,3-6-1 16,0-3 2-16,2 0 3 15,-4-7 2-15,4-5-5 16,-3-3 2-16,-4 0-2 16,-2-1 2-16,-1 0-3 0,-4 4 5 15,0 2 4-15,0 4 2 16,0 4-9-16,0 2-4 16,0 5-4-16,1 10-7 15,-1 6 10-15,2 6 2 16,-2 2 0-16,0 3 1 15,0 0-1-15,0-2-1 0,-5-2 1 16,2-5 2-16,-3-6-4 16,3-5 1-16,-2-4 0 15,1-2 2-15,1-5 4 16,1-1 2-16,-1 0 12 16,1-7-7-16,0-1-9 0,2 1-3 15,0-1-19-15,12 1-67 16,4 3-252-16</inkml:trace>
  <inkml:trace contextRef="#ctx0" brushRef="#br0" timeOffset="29083.4999">16339 3278 723 0,'-3'0'33'0,"2"0"-10"15,-1 1-5-15,0 5-23 0,0 2 0 16,-1 5-1-16,1 2 5 16,-1 0-1-16,2 2 3 15,1-5-1-15,-2-1 2 16,2-5-2-16,-1-1 3 0,1-5-1 16,0 0 5-16,0-3 9 15,0-7 11-15,0-1-20 16,5-4-6-16,2-4-1 15,4 0 4-15,-2 0 0 0,4 2 3 16,0 1 8-16,-1 4-9 16,0 6-5-16,-3 1 1 15,2 5 2-15,2 2-3 16,-6 10-3-16,0 6 1 16,-1 3 1-16,-2 3-1 0,-1 3 2 15,-3-3 2-15,0 5-12 16,0-6-40-16,0 0-99 15,0-8-207-15</inkml:trace>
  <inkml:trace contextRef="#ctx0" brushRef="#br0" timeOffset="30148.3901">15027 3609 582 0,'-3'-3'40'0,"-1"-3"19"15,4 3 11-15,0 0-40 16,0 1-10-16,3 2-13 0,6 0-10 16,1 5-6-16,2 4 8 15,0 6-2 1,-3 4 3-16,-2 5-2 0,-6 0-1 16,-1 0 3-16,0-1 2 0,-7-2-1 15,2-7 1-15,1-6-2 16,1-4 1-16,0-4 1 15,3 0 6-15,0-11 16 16,0-4-12-16,6-6-13 16,2-2 0-16,2 1 1 0,0 1 1 15,1 4-2-15,-2 4 6 16,-3 2-3-16,-2 7 3 16,0 3 0-16,0 1-5 15,0 3-9-15,1 10 6 0,2 5 2 16,0 6 1-16,0 1 0 15,-1 3 0-15,1-1 1 16,0-3 0-16,3-3-1 16,2-5-6-16,1-5-20 15,4-7-26-15,2-4-34 16,1 0-84-16</inkml:trace>
  <inkml:trace contextRef="#ctx0" brushRef="#br0" timeOffset="30320.384">15355 3658 696 0,'-8'-10'45'0,"6"2"22"15,2-1-19-15,0 2-40 16,9 1-9-16,6-1-4 16,2 3 0-16,5 3 5 0,-1 1-9 15,1 0-57-15,-4 6-46 16,-2 3-71-16</inkml:trace>
  <inkml:trace contextRef="#ctx0" brushRef="#br0" timeOffset="30476.615">15412 3720 466 0,'-9'3'62'0,"7"-1"-49"16,-1-1 15-16,3-1-18 15,3 0 18-15,8 0-7 16,5 0-8-16,4 0-6 15,4 0-4-15,4-1-5 16,1-2-53-16,-1-1-97 0</inkml:trace>
  <inkml:trace contextRef="#ctx0" brushRef="#br0" timeOffset="30664.1285">15730 3611 611 0,'0'-5'58'16,"0"1"26"-16,-2 1-19 15,2 3-45-15,0 0-14 16,0 5-8-16,0 6-5 16,0 5 3-16,0 7 2 0,0 2 2 15,0 3 4-15,0-1-5 16,0 0-17-16,2-6-89 16,6-6-26-16,2-10-286 15</inkml:trace>
  <inkml:trace contextRef="#ctx0" brushRef="#br0" timeOffset="31433.2389">15352 2650 645 0,'-2'-9'5'0,"2"1"21"15,0 3 7-15,0 5-26 16,0 0-11-16,0 2-6 16,0 9 7-16,0 3 2 15,-3 1 0-15,-2 4 1 16,-1-2 1-16,0-2-1 16,2-2 0-16,0-3 1 15,3-3-1-15,1-4 0 0,0-3 3 16,0 0 9-16,0-10 68 15,1-2-58-15,4-4-20 16,2-1-1-16,-1-3 0 16,0 2-1-16,0 5 2 15,-2 2-3-15,1 4 2 0,1 7 2 16,-1 0-9-16,2 10-2 16,3 5 7-16,2 5-1 15,2 1 2-15,-1-2 1 16,4-1-2-16,1-4 0 0,3-5-4 15,-3-6 5-15,3-3 1 16,0-3 2-16,2-9 2 16,-3-5-2-16,-1-6 0 15,-2-2-2-15,-5-5 6 16,-4 0-7-16,-7 1 5 16,-1 1 4-16,-5 4-5 0,-4 7-3 15,-3 5-3-15,-3 10-8 16,4 2-100-16,2 7-258 15</inkml:trace>
  <inkml:trace contextRef="#ctx0" brushRef="#br0" timeOffset="32293.9774">15500 4577 608 0,'5'-19'14'0,"-2"0"48"16,-2 1 2-16,-1 3-26 15,0 3-12-15,-4 1-7 0,-7 6-14 16,-7 2-6-16,-4 3 0 16,-5 0 0-16,-4 6 0 15,-4 4 1-15,0 4-3 16,-1 2 2-16,5-2 2 16,1 4-3-16,3-1 3 15,3-2-2-15,9 1 1 0,5-3 0 16,8 2-2-16,2-5-2 15,15 1 1-15,6-5 2 16,7-1 2-16,1 0 0 16,-2-2 0-16,-3-1 0 15,-6 1-1-15,-6-1-1 0,-7 2 2 16,-5 0-4-16,0 2-3 16,-8 2 3-16,-4 3 1 15,-5 2 2-15,0 1 1 16,-3 2-1-16,2-1-1 0,4-2 3 15,4-2-2 1,4-2 3-16,6-1 0 0,5-4-3 16,15-3 4-16,6-1 5 15,10 0 6-15,9 0-10 16,11-1-4-16,8-3-2 16,1-1-17-16,5-4-71 15,-1-7-222-15</inkml:trace>
  <inkml:trace contextRef="#ctx0" brushRef="#br0" timeOffset="32856.45">16060 4453 685 0,'-1'-16'4'16,"1"4"10"-16,10 3-14 15,8 3-1-15,2 2-2 16,2 4 0-16,-3 1 0 0,-1 8 0 16,-3 7 0-16,-6 6 2 15,-7 0-1-15,-2 4 2 16,-3 1 1-16,-5-3-1 16,-2-2 2-16,4-4-2 15,0-6 0-15,5-4 1 16,1-6-1-16,0-2 1 0,7-4 25 15,4-8 24-15,3-5-43 16,3-4-5-16,-1-5-2 16,-2 2 2-16,0-2-1 15,-6 0 1-15,-4 2 8 16,-3 2 9-16,-1 5 1 0,0 7-3 16,-4 3-6-16,0 6-11 15,-1 1-1-15,1 11-6 16,1 7 6-16,2 5-1 15,1 6-1-15,0 3 3 16,4 6 0-16,7 2 0 0,0 1-32 16,0-1-52-16,6-4-99 15</inkml:trace>
  <inkml:trace contextRef="#ctx0" brushRef="#br0" timeOffset="33247.164">16428 4789 619 0,'0'-4'49'0,"0"-2"-22"16,0 2 56-16,0 4-74 15,1 0-14-15,4 1-1 16,0 7 2-16,2 3 4 0,-1 2 0 16,1 2 0-16,-4 1 0 15,0-1 1-15,-2-2 1 16,-1-3-2-16,0-4 1 15,0-5 0-15,0-1-2 0,2-3 11 16,1-10-2-16,3-2-7 16,1-4 0-16,1-2 1 15,1 3-3-15,0-1 12 16,3 4 11-16,-3 3-5 16,-1 4-10-16,0 4-3 15,0 4-3-15,1 0-1 0,0 11-1 16,-1 2-3-16,-2 8 4 15,0 3-1-15,-3 3 1 16,-3 0 1-16,0 3-2 16,1-5-46-16,2-5-77 15,3-8-69-15</inkml:trace>
  <inkml:trace contextRef="#ctx0" brushRef="#br0" timeOffset="33876.9478">17049 4338 595 0,'-9'-12'25'16,"3"0"22"-16,3 5 15 15,1 1-8-15,-1 4-27 16,3 2-12-16,0 1-15 0,0 10-12 15,8 2 11-15,-1 4 0 16,7 1 1-16,0 1 0 16,2-2-1-16,3-2 3 15,0-3-3-15,0-4 1 16,1-3 2-16,2-5-2 16,-2 0 2-16,0-6-2 0,-4-7-1 15,-4-2 1-15,-5-3 2 16,-5 0-2-16,-2 1-2 15,0 2 1-15,0 1 3 16,-4 6 2-16,0 5-2 16,0 3-2-16,-1 9-4 0,1 10-5 15,-2 8 6-15,2 6 3 16,0 6-1-16,3 1 1 16,1-2 0-16,0 0-2 15,0-3 1-15,0-4 2 16,0-3 2-16,-3-4 0 0,-3-7-3 15,-2-3 3-15,2-7 0 16,-1-2-1-16,0-4 3 16,3-1-5-16,4-1-45 15,0-7-61-15,10-3-288 16</inkml:trace>
  <inkml:trace contextRef="#ctx0" brushRef="#br0" timeOffset="34267.5387">17413 4844 710 0,'-6'1'28'16,"-1"-1"-24"-16,0 5 5 16,1 0-8-16,2 3 2 15,1 1-1-15,1 0 1 16,2-3-3-16,0-2 2 15,0-2 1-15,0-2 1 16,3-2 7-16,3-8 2 16,0-3-7-16,3-4 2 0,1-1-3 15,0-3 4-15,0 1 0 16,2 1-4-16,0 4 4 16,1 1-7-16,-4 6-3 0,2 4 2 15,-3 4-1-15,0 1-8 16,-2 10 7-16,0 4 0 15,-1 5-1-15,-1 4 1 16,-2 1 1-16,-2 4 1 16,0-3 0-16,0 1 0 15,0-5-2-15,0-7-58 0,3-9-178 16</inkml:trace>
  <inkml:trace contextRef="#ctx0" brushRef="#br0" timeOffset="35011.5652">15083 5214 636 0,'2'-14'-3'16,"10"7"14"-16,3 3-3 16,0 4-8-16,2 0-2 15,-1 9-1-15,-3 7 2 0,-3 4-1 16,-6 5 1-16,-4 2 2 16,0 1-1-16,-9 1 1 15,-2-5 3-15,-5-5-2 16,7-4 0-16,-2-8 1 15,4-6 3-15,4-1 14 0,3-11 26 16,0-9-20-16,5-2-25 16,6-4-1-16,3-2 2 15,-1 4 0 1,1 1-4-16,1 6 2 16,-3 5-3-16,-3 6 0 0,1 5 1 15,0 1 2-15,0 10-5 16,-1 2 3-16,0 7 1 15,-1 3 2-15,2 1 2 16,-4 1-4-16,3-3 2 0,-1-4 1 16,1 0 2-16,4-7-5 15,-2-4-33-15,5-6-55 16,-1-2-210-16</inkml:trace>
  <inkml:trace contextRef="#ctx0" brushRef="#br0" timeOffset="35199.0269">15435 5217 668 0,'-1'-9'27'0,"1"-1"8"0,1 1 45 16,8 1-68-16,7 3-11 16,-1 1 1-16,4 3-2 15,1 1-3-15,-2 0 4 16,2 9-39-16,-7 2-57 15,-4 2-32-15,-6 3-106 0</inkml:trace>
  <inkml:trace contextRef="#ctx0" brushRef="#br0" timeOffset="35339.6493">15439 5340 596 0,'-4'0'56'15,"4"-2"14"-15,5-3-31 0,9 0-35 16,6-1-4-16,4 0-2 15,3 1 2-15,4 3-1 16,-4-1-94-16,1-1-93 16</inkml:trace>
  <inkml:trace contextRef="#ctx0" brushRef="#br0" timeOffset="35527.1576">15746 5187 563 0,'0'-12'69'0,"0"3"2"15,0 0 29-15,0 6-65 16,1 3-21-16,2 0-14 0,-1 12-5 16,1 5 1-16,-2 7 4 15,1 7 1-15,-2 5-1 16,-2 1 2-16,-3 1-7 16,0-3-71-16,2-9-75 0,3-9-194 15</inkml:trace>
  <inkml:trace contextRef="#ctx0" brushRef="#br0" timeOffset="36324.7792">15171 4283 633 0,'0'-3'18'16,"0"3"0"-16,0 0-15 16,0 7-15-16,-2 5 12 15,0 3 1-15,-2 6-1 16,-2 0 0-16,0-2 3 0,3-2-3 16,-3-3 2-16,4-4 2 15,-1-10-4-15,2 0 7 16,0-9 38-16,1-6-2 15,0-7-35-15,0-2-4 16,0-5 3-16,4-1 1 0,-1 1-4 16,3 5 4-16,-3 3-1 15,2 5-1-15,-1 6-1 16,-1 7-5-16,1 3 1 16,0 5-14-16,-2 10 8 15,7 6 3-15,-1 5 0 0,-1 0 2 16,4 0 0-16,0-3 1 15,0-5-1-15,1-5-1 16,-1-7 2-16,0-4-1 16,0-2 3-16,-1-9 6 15,1-6 2-15,0-4-1 16,-2-3-1-16,0-3 1 0,-7-2 3 16,-1 1-7-16,-1 2-5 15,0 3 0-15,-1 3-3 16,0 1-11-16,1 3-49 15,10-4-116-15</inkml:trace>
  <inkml:trace contextRef="#ctx0" brushRef="#br0" timeOffset="37107.3414">17823 2847 466 0,'-11'-17'78'0,"6"-5"-75"0,2-1 31 16,3 3-13-16,6-1-10 15,11 1 0-15,8 4-6 16,8 4-4-16,6 4-2 16,4 4 3-16,5 4 1 15,-1 0-1-15,-4 10 0 0,-2 5 1 16,-6 6 1-16,-7 5-11 16,-6 9 4-16,-5 6 4 15,-7 7 0-15,-5 9 1 16,-3 4 4-16,-2 4-2 0,-3 3-2 15,-2-3 0-15,1 3 0 16,0-2-1-16,3 4 26 16,1 1 0-16,0 1-15 15,0 6-1-15,0 3 6 16,0-1 8-16,0 3-4 16,-5 3-7-16,1 0-1 0,-2-2-4 15,0 1-2-15,2-1-2 16,1-2 1-16,1 1-3 15,0-2-1-15,2 0 1 16,0 0-2-16,0-1 1 0,0-3 1 16,2-3-3-16,-2-8 3 15,0-1 0-15,-2-5 1 16,-5-8 1-16,-2-4 0 16,-6-6 2-16,-3-5 2 15,-8-6-1-15,-7-5 2 0,-7-6 1 16,-10-5-2-16,-8-5-5 15,-7-6 0-15,-7-3-3 16,-4-1-11-16,-3-9-49 16,2-12-121-16</inkml:trace>
  <inkml:trace contextRef="#ctx0" brushRef="#br0" timeOffset="77064.3918">4822 6189 499 0,'-8'-6'14'0,"-4"0"-11"16,0 0 12-16,2 3 21 16,1 0-9-16,1 0-4 15,1 2-11-15,2 1-7 16,3-2 1-16,2 2 5 0,0 0-4 16,4 0-4-16,11 0-4 15,7 0 3-15,10-1 6 16,7-3 2-16,10-1-1 15,6-2-5-15,5 0-2 16,5 1-1-16,5-3 1 16,0 2 3-16,5-3 4 0,7 2 3 15,0-1 0-15,8 0-1 16,1-1 3-16,2-2 0 16,7 2-3-16,3-2-1 15,-1 0-5-15,6 0 1 16,-1 0 1-16,6-1-4 15,0 2 2-15,1-4-1 16,1 3-1-16,-2 1 3 0,2-2-3 16,-1 3-2-16,-3 1 0 15,-1 1 0-15,-2-1 0 16,-3 3 0-16,-4-1-1 0,-4 0 0 16,-6 2 1-16,-5 0-1 15,-4-1 1-15,-8 3-1 0,-7-2 0 16,-7 3 0-16,-3-2 2 15,-6 0-1-15,-1 1 2 16,-5-1 0-16,-3 0 3 16,-3-2 3-16,-5 2-4 15,1-1-1-15,-6 3-2 16,-4-3-1-16,-6 3 1 16,-2 1 0-16,-5-1-3 0,-5 2 3 15,-5 0-4-15,-4 5-24 16,-17-5-84-16,-5-8-367 15</inkml:trace>
  <inkml:trace contextRef="#ctx0" brushRef="#br0" timeOffset="78403.7215">21007 3237 695 0,'1'-7'3'16,"-1"-3"6"-16,0 5 47 0,0 5-38 16,1 0-3-16,2 4-15 15,-1 11-4-15,4 3 1 16,-2 7 3-16,-2 3 5 16,-1 1-2-16,-1 0-2 15,0-2 1-15,0-6-2 0,-3 1 0 16,-1-6 1-16,-3 0 2 15,3-8 6-15,0-1 5 16,2-7-1-16,-2 0 7 16,4-7 19-16,0-9-3 15,0-8-31-15,8-8-6 0,6-8 1 16,3-6 2-16,0-3-2 16,2-2 1-16,-2 1 1 15,-1 2-3-15,-2 8 3 16,-4 8-3-16,-4 5 3 15,0 9 3-15,-3 6 6 0,-1 5-9 16,-1 4 4-16,3 3-6 16,1 3-4-16,3 9 0 15,-1 8 1-15,4 6 1 16,0 6 4-16,3 5-3 16,-4 2 3-16,1 1-3 15,1 1 3-15,0-5-3 16,-1-2 1-16,-1-5 0 0,-2-3 0 15,-1-6 1-15,-1-6-1 16,-2-2 2-16,-2-5-1 16,-1-2-2-16,1-2-11 0,-2-3-21 15,0 0 0-15,0-5 11 16,0-4-23-16,-3-4-104 16,-6-2-113-16</inkml:trace>
  <inkml:trace contextRef="#ctx0" brushRef="#br0" timeOffset="78544.3397">21098 3288 581 0,'-8'-6'83'0,"5"-3"9"15,3 0-17-15,17 0-42 16,10 3-29-16,10 0-4 16,9 3-1-16,8 0 0 0,3 0-103 15,-4-4-227-15</inkml:trace>
  <inkml:trace contextRef="#ctx0" brushRef="#br0" timeOffset="83426.7882">10945 5743 418 0,'-9'0'11'0,"3"-3"38"16,0 0 5-16,3 0-5 15,-2 0-15-15,4 1 0 0,0 0-12 16,1 2 0-16,0 0-9 16,7 0-16-16,11 0-2 15,8-1 6-15,7 1 12 16,13 0 9-16,11 0 3 16,10-5-2-16,7-4-3 15,5 0-8-15,5-2-6 0,2 1-4 16,-2-2-1-16,-6 4 1 15,-4 0-1-15,-8 0 0 16,-8 5 1-16,-15-4-2 16,-11 5 2-16,-10 0 2 15,-8 1 0-15,-8 1 1 0,-6 0-4 16,0 0-3-16,-11 6 0 16,-5 4 3-16,-3 1-61 15,-2-6-52-15,-2-5-252 16</inkml:trace>
  <inkml:trace contextRef="#ctx0" brushRef="#br0" timeOffset="84913.7916">21843 3069 598 0,'0'-12'5'0,"0"-1"43"16,0 4 5-16,0 1-30 15,0 5-2-15,1 0-12 16,-1 3-3-16,0 4-10 16,0 8 0-16,0 7 1 15,0 3 2-15,-4 8 1 16,-1 0 0-16,0 2 0 0,0-3 1 15,3-2 1-15,2-7-2 16,0-4 2-16,0-4-1 16,2-7-1-16,7-2 2 15,0-3 4-15,5-3 22 16,0-6-7-16,1-6-14 0,1 0-2 16,-1 0-3-16,-3-1-1 15,-4 2 3-15,-1 5-2 16,-3 3 2-16,-1 2 1 15,-2 4-3-15,-1 0-8 16,1 3 3-16,2 7 0 16,0 0 2-16,0 4 3 0,6 0-3 15,-1-1 1-15,1-2 1 16,4 0 0-16,3-3-3 16,0-3 5-16,1-2-3 15,3-3 0-15,2 0 2 16,-2-8-1-16,1-7 1 0,-2-6 2 15,1-7 5-15,-2-4 4 16,-1-4-4-16,-6-2-6 16,-2 1-2-16,-5 3 1 15,-3 5-1-15,-1 5 2 16,0 10-4-16,-5 6-1 0,-1 6-26 16,2 2-135-16,4 0-518 15</inkml:trace>
  <inkml:trace contextRef="#ctx0" brushRef="#br0" timeOffset="85882.4844">16852 5879 462 0,'-10'0'33'16,"2"0"1"-16,0 0 24 15,1 0 6-15,3 0-20 0,2-2 6 16,0 1-18-16,2-1-8 16,4 2-7-16,14-3-17 15,11 1 1-15,12-3 2 16,11-2-2-16,9-1-1 15,3 0 2-15,2-1-4 16,-6 2 4-16,-9 0-2 0,-11 0-14 16,-11 7-64-16,-19 0-39 15,-10 0-95-15</inkml:trace>
  <inkml:trace contextRef="#ctx0" brushRef="#br0" timeOffset="86038.7237">16954 5945 229 0,'-40'13'272'0,"8"-4"-209"15,14-6 25-15,8 2-37 16,10-5-8-16,16 0-14 16,17-5-7-16,11-5 1 0,17-1-13 15,6-2-6-15,9 1-5 16,-2-2 2-16,-3 2-104 16,-6-6-168-16</inkml:trace>
  <inkml:trace contextRef="#ctx0" brushRef="#br0" timeOffset="87164.5627">22844 3054 423 0,'-6'0'36'0,"2"0"25"0,2 0 13 16,0-1-8-16,2-1-14 15,0-2-5-15,8-1-31 16,10 2-15-16,7-3-4 16,6 2 2-16,7 2 1 15,1 0-2-15,0 2-20 16,-5 0-66-16,-7 0-46 0,-8 0-173 16</inkml:trace>
  <inkml:trace contextRef="#ctx0" brushRef="#br0" timeOffset="87320.7881">22828 3129 546 0,'-8'3'27'15,"8"-3"-16"-15,8 0-1 16,16 0-6-16,13 0 25 16,13 0-9-16,12-4-18 0,8-3-2 15,0-2-26-15,-3-2-227 16</inkml:trace>
  <inkml:trace contextRef="#ctx0" brushRef="#br0" timeOffset="88168.0516">23669 2724 518 0,'0'-9'37'0,"0"-2"-18"15,0 4 40-15,0 4-22 16,1 0-7-16,-1 3-4 16,0 0-12-16,-1 5-19 0,1 8-8 31,-3 8 12-31,-3 6 1 16,-3 9-2-16,-1 9 3 15,-3 0-2-15,3 3 2 0,0-1-1 16,5-5 1-16,1-5 0 15,4-7 0-15,4-6-2 16,7-4 0-16,3-4 3 16,7-4-2-16,0-6 17 15,2-3 11-15,3-3 1 16,-2 0-9-16,-1-9-9 0,-2-3-7 16,-4-3 1-16,-4-3 1 15,-2-1-2-15,-5-4 1 16,-1 2-2-16,-4 0 2 15,-1-1-1-15,0 4-1 0,0 1 0 16,0 4 0-16,0 2-1 16,0 1 3-16,11 4-4 15,11 1-7-15,7 2 6 16,6 0 0-16,6 3-1 16,5 0 2-16,0 0-13 0,-4 0-48 15,-5 0-122-15</inkml:trace>
  <inkml:trace contextRef="#ctx0" brushRef="#br0" timeOffset="95371.0027">21053 4367 667 0,'3'-11'7'0,"-1"1"12"16,-2 5 9-16,2 2-10 16,1 3-12-16,-1 14-24 15,-2 6 11-15,0 9 5 0,0 4 4 16,0 6 8-16,-3-1-4 16,-1-1 0-16,2-4-1 15,2-6 3-15,0-6 2 16,2-8 1-16,5-5-8 15,3-8 3-15,2 0 8 0,3-11 5 16,0-5-7-16,-1-4-5 16,3-2 2-16,-5 2 3 15,-1 3-5-15,-3 3 1 16,-3 5-5-16,-1 1 1 16,-2 8-2-16,-1 0-3 15,1 2-12-15,-1 11 9 0,0-2 3 16,2 5 1-16,2 1 2 15,2-2-2-15,2-1-1 16,4-4 3-16,4-2-2 16,3-4 2-16,1-4 1 0,1 0-2 15,0-12 2-15,-3-2 2 16,-1-6-3-16,-4-4 2 16,-1-3-1-16,-6-5 0 15,-2-1 4-15,-5-1-2 16,0 2-4-16,0 5 2 0,-2 6 0 15,-2 5 1-15,-2 8-4 16,3 7-1-16,0 1-9 16,3 9-52-16,0 6-11 15,0-1-51-15,8 2-132 16</inkml:trace>
  <inkml:trace contextRef="#ctx0" brushRef="#br0" timeOffset="96199.1771">21765 4453 585 0,'-4'-4'25'0,"4"-3"33"16,0 0 5-16,15 2-35 16,3 0-25-16,6-1-6 15,3 3 4-15,4 0-1 16,-1 3 0-16,-4 3-7 15,-6 3-100-15,-10 4-61 0,-7 1-283 16</inkml:trace>
  <inkml:trace contextRef="#ctx0" brushRef="#br0" timeOffset="96339.7712">21821 4534 478 0,'-15'5'64'16,"6"-2"17"-16,9-1-19 0,3-2-16 15,15 0-10-15,13-2-19 16,11-4-9-16,11 1-6 15,6-1-2-15,2-6-26 16,-2 3-174-16</inkml:trace>
  <inkml:trace contextRef="#ctx0" brushRef="#br0" timeOffset="96839.7294">22574 4387 775 0,'0'-7'20'0,"0"3"10"15,0 4-25-15,4 0-8 16,1 11-1-16,1 5 3 0,-3 3-1 16,0 2 1-16,-3 3 1 15,0-6 0-15,-3-1 2 16,-3-4-2-16,0-4-1 15,0-5 2-15,-1-4 4 16,2-2 3-16,2-9 3 16,1-4-3-16,2-7-2 0,0-6 2 15,4-6 2-15,5-6 4 16,4-1-2-16,4-4-9 16,2 6 2-16,-2 5-5 15,-1 8-2-15,-1 8-1 16,-4 7-1-16,0 8 5 15,0 3-3-15,-2 10-2 0,2 6 2 16,-1 8 2-16,2 6-2 16,-3 6 3-16,2 3 2 15,-4 2 1-15,0-1 1 16,1-3-2-16,-2-5-2 0,-3-5 2 16,2-5-2-16,-3-4 0 15,0-7 1-15,-1-3-19 16,-1-4-14-16,0-4-23 15,0 0 1-15,-7-12-56 16,1-2-201-16</inkml:trace>
  <inkml:trace contextRef="#ctx0" brushRef="#br0" timeOffset="96980.3493">22639 4440 611 0,'-8'-4'84'15,"4"2"9"-15,2-1-40 0,2 1-3 16,12 0-24-16,7-2-32 15,10 2 6-15,7-3-2 16,10 2-38-16,4-7-64 16,-1-4-149-16</inkml:trace>
  <inkml:trace contextRef="#ctx0" brushRef="#br0" timeOffset="97495.9157">22859 3861 708 0,'0'0'44'16,"7"-3"-26"-16,11-3-16 15,8-4 1-15,9 1-2 16,5-2-3-16,5 0 6 15,-1 0-4-15,-1-2 0 0,-5 2 2 16,-9-2-3-16,-7 3 3 16,-9-2 1-16,-7-2 1 15,-6 2 0-15,-3 3 5 16,-8-1-3-16,1 4 1 16,-3 3-3-16,2 3 0 15,1 0 6-15,3 6-7 0,4 7-5 16,3 4 3-16,0 4 0 15,3 6 5-15,2 3 1 16,4 1-2-16,-4 1-2 16,-2 1-1-16,-3 1 0 15,0-5-30-15,-2-6-137 0</inkml:trace>
  <inkml:trace contextRef="#ctx0" brushRef="#br0" timeOffset="98480.0592">23617 4031 646 0,'0'-11'17'0,"0"1"40"15,0 4 0-15,0 4-25 16,0 2-14-16,0 1-17 0,0 13-14 16,0 8 10-16,0 6 1 15,-3 7-1-15,-11 6 2 16,1 3 0-16,-1-1 2 16,1-2 1-16,5-5-2 15,7-2 2-15,1-8-2 16,10-4-1-16,4-4 2 0,5-4 1 15,0-8 2-15,4-3 6 16,-2-3 0-16,3-4 4 16,-4-9-3-16,-2-2-2 15,-1-5-4-15,-5-2 1 16,-2-5-2-16,-5-1 5 16,-1 2-2-16,-1 2 1 0,-2 2 7 15,2 5-3-15,4 2-5 16,6 6-8-16,9 2-1 15,11 3-1-15,5 3 2 16,10 1 1-16,0 1-29 16,3 1-49-16,-6 3-226 0</inkml:trace>
  <inkml:trace contextRef="#ctx0" brushRef="#br0" timeOffset="99043.6144">22514 4850 644 0,'-4'-3'32'16,"2"-5"43"-16,2 2-21 16,8-1-29-16,11 0-25 15,7 0-1-15,5 1 0 16,8 2 3-16,1 1-2 0,-2 3-1 16,-3 0 2-16,-7 1-63 15,-7 6-65-15,-9-1-100 16</inkml:trace>
  <inkml:trace contextRef="#ctx0" brushRef="#br0" timeOffset="99215.4431">22530 4977 660 0,'-3'0'38'0,"6"0"19"15,17-3-33-15,15-3-9 16,14-3 2-16,12-1-12 15,11-1-5-15,5 0 0 0,-6-3-155 16</inkml:trace>
  <inkml:trace contextRef="#ctx0" brushRef="#br0" timeOffset="110140.3539">20904 3734 456 0,'-5'0'12'16,"3"-5"29"-16,2 3 12 0,0-2-5 15,6 1-24-15,6 0-21 16,9-2-5-16,4 4 1 15,6 0 1-15,4 1-1 16,1 0 1-16,2 0 0 16,-2 0 0-16,0 1 1 15,-5 3-18-15,-7-1-82 0,-10 2-29 16,-10-1-105-16</inkml:trace>
  <inkml:trace contextRef="#ctx0" brushRef="#br0" timeOffset="110296.5443">21021 3810 191 0,'-16'7'210'16,"7"-3"-168"-16,7-1-14 16,2-2-4-16,13 0-9 15,15-1 10-15,8 0 11 16,14 0-11-16,9 0-21 16,9-2 4-16,-4-3-8 0,-5-1-52 15</inkml:trace>
  <inkml:trace contextRef="#ctx0" brushRef="#br0" timeOffset="112100.7902">4746 6215 237 0,'-15'10'4'15,"-1"1"-3"-15,1-2 12 0,-2 1 24 16,1 0 10-16,0 0-1 15,0-3-2-15,1 2-10 16,4-6 10-16,1 2-4 16,4-4 5-16,2 0-13 15,0 1-12-15,4-2-12 16,0 0-5-16,0 2-5 0,2 0-4 16,7-1 6-16,4 3-1 15,5-1 3-15,4 0-1 16,6-3-1-16,2 3 2 15,9-3-1-15,3 0-1 16,6 0 3-16,4-3-2 0,6-2-1 16,3 0 2-16,6 0 0 15,1-2-2-15,1 1 1 16,5-3-2-16,2 1 1 16,2 0 1-16,3-1-2 15,3-1 4-15,7 1 0 0,1 0 2 16,1 0 3-16,3 0-6 15,3-1 0-15,3 2 0 16,0-1-2-16,2 2 1 16,1-3 0-16,-1 2-2 15,-2 0 4-15,1 0 5 0,-3 1 0 16,0 1 2-16,1-1-3 16,-4 0-3-16,-2 0 0 15,0 1-2-15,-2-1-2 0,-5 1 2 16,-2-1-2-16,-6 0 1 15,-2 1 2-15,-3 0-3 16,-4 0 0-16,-5 0 1 16,-4 0-2-16,-3 0 2 15,-5 2 0-15,-6-1 0 0,-1-1 1 16,-3 2 0-16,-9 3-3 16,-4-2 3-16,-6 3-2 15,-4 0-1-15,-5 0 2 16,-6 0-2-16,-1 0-2 15,-8 2-42-15,-1 0-32 16,-11-1-31-16,-9-1-164 0</inkml:trace>
  <inkml:trace contextRef="#ctx0" brushRef="#br0" timeOffset="112898.9507">4651 6478 462 0,'-6'-3'70'0,"4"-1"-58"16,2 1 18-16,0 3-20 16,8-1-14-16,4 0 4 0,5 1 0 15,3-3-2-15,4 0 2 16,5 1 1-16,4-1-1 16,5-1 1-16,4 0-1 15,6-1 0-15,3 1 1 16,6-1-2-16,4-2 4 15,7-2 3-15,4 2 5 0,6-4 4 16,8 0 3-16,3-2-8 16,6-1-2-16,4 3-1 15,1-4-3-15,7 1 1 16,-2 0-2-16,8 1 0 0,-3 0 0 16,3 0 0-16,3 1 2 15,0-1 4-15,1 2 2 16,0-2-2-16,2-1 0 15,-1 2-4-15,4 0 0 16,-5-1 1-16,-1-1-1 16,-1 1 0-16,-1-2-1 15,-3 2-1-15,-4-1 3 0,-5 1 0 16,-1 1-4-16,-8 1 1 16,-3 3-4-16,-10 0 3 15,-3 1 2-15,-10 2-2 16,-8 1 0-16,-10 0 3 0,-8 0 1 15,-7 1 2-15,-6-1 0 16,-3 3 0-16,-7-3 2 16,-2 2-2-16,-4 0-3 15,-5 2-2 1,-5-1-3-16,-8-6-22 0,-17-13-198 0</inkml:trace>
  <inkml:trace contextRef="#ctx0" brushRef="#br0" timeOffset="118796.3307">9018 5970 391 0,'-11'0'6'15,"4"0"28"-15,1 0 6 16,4 0-2-16,2 0 0 15,0 0 0-15,2-7-17 16,7-2-23-16,8-2 4 0,1-1-2 16,0 0 0-16,5-2 1 15,-3 4-1-15,1-2-1 16,-1 3 2-16,-4 3-2 16,-3 2-28-16,-3 4-85 15,-7 0-106-15</inkml:trace>
  <inkml:trace contextRef="#ctx0" brushRef="#br0" timeOffset="118956.8302">9042 6033 277 0,'-10'12'160'0,"3"-7"-125"16,7-4 0-16,0-1 3 0,13-6-5 16,6-9 16-16,10-4-19 15,3-4-17-15,3-1-6 0,3 1-5 16,-4 4 1-16,-4 0-4 15,-11 4-81-15,-10 1-264 16</inkml:trace>
  <inkml:trace contextRef="#ctx0" brushRef="#br0" timeOffset="121253.6124">22608 5052 451 0,'-4'0'5'0,"-5"0"23"15,6-1 27-15,1-2-13 16,2-2-6-16,0 2-9 0,6-3-18 16,8-2-2-16,3 0 0 15,3-3 0-15,4-1 1 16,2-1-5-16,2-1-1 15,-2 2-1-15,1-1-1 16,0 2 0-16,-4 2 2 16,-1 1-2-16,-6 1-58 0,-5 0-112 15</inkml:trace>
  <inkml:trace contextRef="#ctx0" brushRef="#br0" timeOffset="121425.4872">22676 5069 427 0,'-2'3'200'0,"2"-3"-161"15,6-5-9-15,14-5-21 16,11-1-7-16,10-2-2 0,10-4 2 16,1-1-22-16,-2-3-207 15</inkml:trace>
  <inkml:trace contextRef="#ctx0" brushRef="#br0" timeOffset="123289.2397">23651 4731 543 0,'-5'-2'3'0,"1"-5"-1"16,1 1 45-16,3 0 8 15,0 1-27-15,9 0-18 16,4-2-8-16,7-2-3 0,0 1 1 16,8-2 1-16,1 0 0 15,2 1-2-15,0 1 1 16,0 2 0-16,-3 3-1 16,-7 1-84-16,-8 2-138 15</inkml:trace>
  <inkml:trace contextRef="#ctx0" brushRef="#br0" timeOffset="123429.8739">23708 4759 654 0,'-7'0'14'0,"7"0"11"16,6-4-15-16,14-5-10 0,7 0 4 16,9-3-4-16,8-3 0 15,1-2-38-15,1-2-291 16</inkml:trace>
  <inkml:trace contextRef="#ctx0" brushRef="#br0" timeOffset="127843.0592">20918 5085 506 0,'-7'0'31'0,"2"0"24"15,5-1 1-15,0-2-16 16,8-1-17-16,2 0-12 16,7 0-7-16,3 0-1 0,3 0-1 15,2 1-1-15,2 2-1 16,-3 1 1-16,-2 0-1 15,-3 0-40-15,-6 4-55 16,-7 2-52-16,-6 0-106 16</inkml:trace>
  <inkml:trace contextRef="#ctx0" brushRef="#br0" timeOffset="127984.0151">20985 5147 431 0,'-13'5'35'0,"4"-2"6"15,6-1 20-15,3-2-12 16,12 0-6-16,14 0 10 0,10-5 3 15,5-3-33-15,5 2-17 16,3-2-4-16,-5 3 1 16,-5 0-68-16,-11 0-142 15</inkml:trace>
  <inkml:trace contextRef="#ctx0" brushRef="#br0" timeOffset="134723.9027">6535 6156 324 0,'-14'0'60'0,"-2"0"-39"16,4 0 29-16,2 0-4 15,1 0-17-15,3 0 0 16,2 0-5-16,1 0-9 16,1 0-1-16,2 0 8 15,0 0 4-15,9 0-9 0,9-9-8 16,9-3-1-16,14-3 5 15,6-9-2-15,11-3-1 16,6-4 1-16,4-1-8 16,-1-4 0-16,0 2 1 15,0 1-2-15,-5 0-1 16,-5 3 0-16,-8 4-1 0,-9 6 2 16,-9 6-4-16,-8 6 3 15,-11 5-1-15,-8 3-48 16,-4 9 0-16,-9 7 5 15,-10 3-35-15,-5 3-45 16,-4 0-161-16</inkml:trace>
  <inkml:trace contextRef="#ctx0" brushRef="#br0" timeOffset="135087.4993">6704 6225 54 0,'-10'6'291'0,"1"-3"-287"15,0 0 31 1,2 1-4-16,0 0-3 16,2-1 10-16,0 0-10 15,2-1-3-15,3-2-10 16,0 0-2-16,9 0 7 0,7-8 25 15,9-4-8-15,12-5-13 16,7-6-1-16,7-4-8 16,6-2-2-16,5-3-5 15,0-1-4-15,1 1-2 16,-4 3-1-16,-2 0 1 0,-6 5-2 16,-3 2 0-16,-8 5 0 15,-5 1 1-15,-8 3 1 16,-6 4-2-16,-5 5 0 15,-5 3 0-15,-4 1-10 0,-7 7-56 16,0 5-25-16,-11-2-72 16</inkml:trace>
  <inkml:trace contextRef="#ctx0" brushRef="#br0" timeOffset="145351.1503">6671 6820 604 0,'3'-17'35'16,"-1"1"-33"-16,-2 3 37 0,4 5-16 15,-2 2-6-15,0 3 11 16,-2 3-5-16,1 3-19 15,0 10-20-15,0 7 12 16,-1 6 6-16,0 6 5 16,0 3-1-16,0-2-4 15,0 1 1-15,0-7-1 0,0-3-1 16,0-7 2-16,0-4-3 16,2-6 2-16,4-5 1 15,3-2 3-15,0-9 2 16,1-6-3-16,0-3-4 0,-1-3 1 15,-1-3-2-15,-3 6 1 16,-1 0 1-16,-1 7-2 16,-3 5 1-16,2 5 7 15,-1 1-8-15,2 7-12 16,1 7 8-16,3 5 5 0,0 0-3 16,2 0 3-16,3-2-1 15,2-4 3-15,3-2-2 16,2-4-1-16,0-6 2 15,-1-1 1-15,0-4-2 16,0-10 10-16,-5-3 10 16,-1-7-2-16,-1-2-6 0,-2-4-3 15,-3 0-3-15,-3-2 1 16,-3 4 0-16,0 3-1 16,0 3-3-16,0 8-2 15,-3 3-1-15,0 5-2 16,0 6-3-16,3 3-15 0,0 12-34 15,0 3-10-15,5 6-76 16,2 0-193-16</inkml:trace>
  <inkml:trace contextRef="#ctx0" brushRef="#br0" timeOffset="145726.0976">7167 7004 101 0,'0'-9'586'0,"-3"1"-585"0,-3 1 62 16,1 2-26-16,3 5-4 15,-3 0-18-15,2 2-10 16,0 8-6-16,0 4 0 16,-1 3 3-16,2 5-3 15,0 0 3-15,2 2-5 16,0-1 4-16,2-3-1 0,4 0-1 15,5-5 1-15,-1-4-2 16,3-6 2-16,1-5 1 16,1 0 1-16,2-11 2 15,-3-4 1-15,0-5-1 16,-4-1 6-16,-4-3 0 16,-2 0 0-16,-4 1 3 0,-2 2-5 15,-10 4 1-15,-3 3-6 16,-3 7-3-16,-5 7-3 15,0 1-17-15,0 10-50 16,2 3-107-16</inkml:trace>
  <inkml:trace contextRef="#ctx0" brushRef="#br0" timeOffset="146476.0503">6771 7836 620 0,'-2'-13'7'0,"-1"5"43"16,3 4-13-16,0 4-10 15,0 3-27-15,0 12-15 0,3 5 15 16,0 8 0-16,0 2 1 16,-1 4-1-16,-2-2 2 15,3-1 3-15,-1-5-4 16,2-7-3-16,-1-7 0 15,5-4 5-15,-3-6-4 0,4-2 16 16,1-4 13-16,-1-9-14 16,1-2-5-16,0 0 2 15,-1 1-5-15,-1 3 1 16,-3 4-4-16,-1 3-2 16,-1 4 0-16,-1 0-4 0,1 6-5 15,1 4 9-15,0 1-2 16,3-2 2-16,0 2 1 15,2-7-2-15,3 0 1 16,0-4 1-16,1 0 0 16,2-10 0-16,-1-4 3 0,-1-4 1 15,1-3 6 1,-2-1-6-16,-3-5-3 0,-2 3 0 16,-5 0-3-16,-2 2 4 15,0 3 4-15,0 6-2 16,-3 5-7-16,-3 5-1 0,2 3-1 15,2 7-10-15,2 8-45 16,0 3-70-16,0 2-177 16</inkml:trace>
  <inkml:trace contextRef="#ctx0" brushRef="#br0" timeOffset="146694.7735">7173 8001 606 0,'0'-7'159'0,"0"-3"-94"16,0 2 5-16,0 4-42 0,0 4-10 16,0 4-15-16,0 11-5 15,2 7 0-15,-1 9 1 16,2 6 2-16,-2 5-1 16,1 0 0-16,-2-1-3 15,0-2-40-15,0-8-27 16,0-10-109-16</inkml:trace>
  <inkml:trace contextRef="#ctx0" brushRef="#br0" timeOffset="147444.916">6213 6590 536 0,'0'-6'26'0,"0"-2"31"16,-6 2-2-16,0 2-15 0,-3 3-3 16,-2 1-15-16,-3 0-8 15,-2 0-7-15,0 9-4 16,-3 6 0-16,2 4-2 16,-1 5-1-16,2 5 2 15,1 3-3-15,4 6 0 16,-1 3 3-16,4 3-5 0,4 6 4 15,4 3 1-15,0 5-3 16,4 3 3-16,7 6 0 16,3 0-1-16,-1 5 0 15,2 3 0-15,0 4 4 0,-3 4 1 16,4 3 4-16,-2 5 0 16,-2-3 1-16,3 6-8 15,-4-5 1-15,-1 1-1 16,-4-1-1-16,-3-3 3 15,-3-4-1-15,0-4-2 16,-6-6 4-16,-2-7-5 0,2-7 0 16,2-8 1-16,4-7-2 15,0-7 0-15,11-6 2 16,8-9-3-16,5-5 0 16,7-8 1-16,7-4-1 15,12-4 4-15,5 0-6 0,2-11-51 16,4-9-123-16</inkml:trace>
  <inkml:trace contextRef="#ctx0" brushRef="#br0" timeOffset="148148.3529">7593 6567 701 0,'0'-24'76'0,"0"-3"-77"0,9 3-3 15,8 7 4-15,1 2 1 16,4 4-2-16,4 3-1 16,1 5 1-16,0 3-5 15,3 4 6-15,-1 13 0 16,-3 6-2-16,-3 9 0 15,-4 8 2-15,-3 2-3 0,-3 9 2 16,-2 4 2-16,-2 6-2 16,-4 3 2-16,-2 1-2 15,-3 5 1 1,0 6 6-16,-5 1-2 0,-2-1-1 16,1 0 0-16,0 3-2 0,6-4 1 15,0-2 1-15,3 0-3 16,8-1 1-16,2-5 0 15,3-3-3-15,2-2 5 16,1-1-3-16,1-1 4 16,-1-4 4-16,-2 2-5 0,1-2 0 15,-3 1 0-15,-4-4-3 16,-4-1 2-16,-2-2 1 16,-5-7-3-16,-3 2 5 15,-9-7 4-15,-5-5 3 16,-4-2 0-16,-4-4-1 0,-5-6-1 15,-2-4-2-15,-5-7-2 16,-2-4-1-16,-1-6-2 16,1 0-4-16,4-13-4 15,6-6-17-15,10-5-36 16,11-10-64-16,8-2-196 16</inkml:trace>
  <inkml:trace contextRef="#ctx0" brushRef="#br0" timeOffset="148507.6986">8739 7390 759 0,'0'0'4'0,"5"0"-11"16,5 0-1-16,7-1 11 15,5 0-4-15,0-1 3 0,5 1-1 16,-1 0-4-16,1 1-26 16,0 0-24-16,-3 1-27 15,-6 7-22-15,-5 1-191 16</inkml:trace>
  <inkml:trace contextRef="#ctx0" brushRef="#br0" timeOffset="148648.2863">8793 7574 578 0,'-10'4'47'16,"5"-4"8"-16,5 0 6 16,9 0-25-16,12-4-7 15,12-3-25-15,10-1-3 16,9-3-2-16,9-1-136 0</inkml:trace>
  <inkml:trace contextRef="#ctx0" brushRef="#br0" timeOffset="150058.3963">10578 6686 583 0,'-1'-4'64'0,"-6"-11"-64"0,4 13 14 16,3 2 3-16,0 9-17 15,-3 10-3-15,0 8 4 16,-2 6 6-16,1 7 9 16,-1 1 2-16,0 0-6 15,1-7-1-15,0-1-9 0,1-12 0 16,-1-6 3-16,4-7 5 15,-1-7 3-15,1-1 10 16,0-9 33-16,0-10-39 16,0-2-13-16,0-6-4 15,0-5 0-15,1 0 2 16,4-2-3-16,1 3 1 0,1 2 1 16,0 4-1-16,-1 6-2 15,0 4 3-15,-3 7-2 16,-3 4 2-16,3 4-1 15,0 0-3-15,1 8 2 16,0 4 0-16,3 6 0 16,2 1 2-16,1 2-1 0,1 1 0 15,-1-1 0-15,4 3 0 16,-2-3-1-16,3-1 2 16,-2-4-2-16,0-4 1 15,1-5-1-15,1-5 0 0,-2-2 2 16,1-6 1-16,-3-10 1 15,2-7 2-15,-2-4-4 16,-2-5 0-16,-1-4 3 16,-4-4 0-16,-3 1 5 15,-1 2-7-15,0 2 2 0,-2 7 1 16,-3 8 0-16,-4 8-6 16,-1 12 2-16,0 0-3 15,3 13-16-15,4 7-26 16,3 4-69-16,0-1-143 15</inkml:trace>
  <inkml:trace contextRef="#ctx0" brushRef="#br0" timeOffset="151278.1772">12501 6395 585 0,'4'-15'16'16,"-2"2"-7"-16,-2 1 31 15,0 5-6-15,-11 4-22 0,-7 0-11 16,-6 3-1-16,-6 3-1 16,-3 7 0-16,-5 1 3 15,2 2-2-15,2 1 0 16,5 0 2-16,2-1-1 16,7 0 1-16,7-4 2 15,6 3-5-15,7-5 2 0,6 3-2 16,12-3 4-16,6-2 1 15,5 0 1-15,4-1-4 16,1-1 1-16,-9 1-2 16,-4 0 0-16,-7 3 1 15,-10-1-3-15,-4 4 0 0,-7 3 0 16,-10 2 3-16,-6 1 2 16,-1 3 0-16,-5 0-1 15,2-1 6-15,3 1 8 16,4-2-4-16,4-4-3 15,5 2-2-15,6-4-5 16,5-2 1-16,6-2-3 0,16-3 4 16,8-3 3-16,11-1-1 15,10 0-3-15,4-1-2 16,5-6-2-16,-1 0-55 16,-1-7-44-16,-3-2-152 0</inkml:trace>
  <inkml:trace contextRef="#ctx0" brushRef="#br0" timeOffset="152219.3448">13080 6410 581 0,'-4'-6'22'0,"4"-2"-13"16,4 0 16-16,6 4-19 15,2 2-5-15,0 2 0 16,0 0-2-16,-3 8 0 15,-2 5-1-15,-1 1 1 16,-3 5 2-16,-2 0 2 0,-1-1-2 16,0 0 1-16,-2-4 0 15,-4-4 3-15,0-5 12 16,3-1 5-16,-1-4 2 16,2-7 26-16,2-5-9 15,0-6-27-15,0-3-10 16,3-4-1-16,3-4-2 0,2 0 2 15,1 2-2-15,-4 2 2 16,2 3-1-16,-3 7-1 16,0 6 5-16,-2 8-2 15,-2 1-3-15,2 13-5 16,-1 6 2-16,1 5 0 0,2 5 4 16,-1 2-2-16,5 0-1 15,-2-3 2-15,2 0-7 16,3-1-20-16,0-3-19 15,2-3-40-15,-2-2-62 16,2-6-183-16</inkml:trace>
  <inkml:trace contextRef="#ctx0" brushRef="#br0" timeOffset="152594.2804">13338 6642 609 0,'-2'0'41'0,"2"-1"-1"15,0-1 35-15,3 2-56 16,3 3-14-16,0 8-2 16,5 2 2-16,-1 4 0 15,-2 1 0-15,-1 2-4 0,2 0 0 16,-6-6 1-16,1 1-2 16,-3-6 2-16,0-3-2 15,-1-4 1-15,0-2 3 16,0-2 5-16,3-7 5 15,1-4-3-15,1-6-5 16,4-4-4-16,-1 0 4 0,2-1 0 16,2 3 1-16,-1 2 0 15,0 6-5-15,-2 5 1 16,2 5-3-16,-2 3 1 16,1 4-1-16,-1 10-1 15,1 7-1-15,-3 3 4 0,-1 3-4 16,-2 4 1-16,-2 1 2 15,-2-2-36-15,0-2-26 16,-2-2-58-16,-7-6-86 16</inkml:trace>
  <inkml:trace contextRef="#ctx0" brushRef="#br0" timeOffset="153203.6456">12058 6990 156 0,'0'-3'455'0,"0"-4"-456"16,0 7 20-16,3 0-1 15,6 4-22-15,0 9 1 16,3 1 13-16,-2 6 2 0,1 4-4 15,-2-2 1-15,-3-1-6 16,0-1 0-16,-3-5-1 16,-1-3-1-16,-2-5 1 15,1-5 3-15,-1-2-2 16,0 0 21-16,2-12 29 16,0-2-42-16,2-6-8 0,3-3-5 15,2-1 4-15,0 3-1 16,3 2-1-16,-2 4 0 15,-1 6 0-15,-3 4 2 16,1 5 0-16,0 0-1 16,-1 10 0-16,1 4 1 0,1 3 4 15,1 5 0-15,0 2 2 16,0 1-1-16,0-1-4 16,0-4-1-16,2-4-2 15,-1-4 0-15,1-5-15 16,1-6-22-16,3-1-40 0,-1-6-57 15,0-9-154-15</inkml:trace>
  <inkml:trace contextRef="#ctx0" brushRef="#br0" timeOffset="153375.4863">12448 7010 533 0,'0'-6'85'0,"0"0"-30"0,0 0 35 16,0 1-45-16,9 1-27 15,2 1-15-15,4 0-2 16,3 1-2-16,1 2 2 0,2 0-1 16,-1 0-38-16,-4 8-56 15,-4 1-41-15,-6 3-97 16</inkml:trace>
  <inkml:trace contextRef="#ctx0" brushRef="#br0" timeOffset="153703.5829">12501 7104 452 0,'-13'4'64'15,"5"-3"-30"-15,3 0 41 16,5-1-32-16,5 0-9 16,8 0-22-16,5-1-5 15,6-4-1-15,3-1-5 16,3-1 1-16,-2 2-4 16,3-2-53-16,-2-1-37 0,-2-1 7 15,-1-1 8-15,-4-2-47 16,-5-2 36-16,-5 1 30 15,-5 1 65-15,-5 1 68 16,-2 1 93-16,0 5-58 0,0 0-14 16,-5 2-26-16,1 3-11 15,2 0-14-15,-1 0-30 16,3 10-13-16,0 3 3 16,0 4 5-16,4 2-3 15,1 4-2-15,0-1-3 0,4 1 0 16,-1-1-1-16,0-6-40 15,2-6-60-15,-3-7-111 16</inkml:trace>
  <inkml:trace contextRef="#ctx0" brushRef="#br0" timeOffset="154485.513">12193 6081 364 0,'-1'0'183'16,"-1"0"-136"-16,2 0-13 16,0 9-39-16,0 4 11 15,2 4 10-15,-1-2-9 16,0 4-2-16,-1-3-2 0,0-3-1 16,0-1-1-16,0-5 8 15,0-4 12-15,0-3-6 16,-1 0 6-16,1-5 37 15,0-8-40-15,0-3-12 16,0-2-4-16,0-3-1 16,5 0 0-16,0 1 0 0,0 3-2 15,0 5 2-15,-2 3-3 16,1 6 5-16,-1 3 0 16,1 0-7-16,1 10-1 15,1 5 5-15,5 1-1 16,-1 4 2-16,1 1-1 0,1-4-1 15,-1 0 2-15,2-2-1 16,1-4-1-16,-3-3 1 16,4-4-2-16,1-4 4 15,-2 0 3-15,1-7 6 16,-2-7 1-16,0-3-4 16,-4-5-1-16,-2-7 1 0,-1-3 4 15,-6-1-3-15,0-2-4 16,0 4-1-16,-7 5-4 15,-2 8 0-15,-2 10-2 16,-2 8-9-16,2 0-69 16,-1 8-162-16</inkml:trace>
  <inkml:trace contextRef="#ctx0" brushRef="#br0" timeOffset="156678.2429">10643 7999 293 0,'1'-8'227'0,"-1"-1"-190"16,0-3 34-16,-5 6-21 15,-7 2-17-15,-4 0-13 16,-7 4-8-16,-4 0-3 16,-3 2-5-16,-2 5-1 0,-3 5-1 15,1 3 0-15,1 1 2 16,7 0-3-16,1 3-2 16,6-2 3-16,9-2-4 15,4 0 2-15,6-5 0 16,0 1-3-16,9-2 4 0,7-2 3 15,3-2-4-15,4-1 2 16,-4 1 2-16,3-2-3 16,-6 0-2-16,-6 1 2 15,-5 3-3-15,-5 3-1 16,-5 0 4-16,-10 6 3 16,-7 1-1-16,0 5 0 0,-4 1 0 15,-1 1-1-15,0-1-2 16,3-1 3-16,6-2-1 15,3-4-1-15,4-2 2 16,11-5 1-16,2-3-1 16,22-5 2-16,7-1 2 0,11-1-3 15,9-8-2-15,9-3-2 16,-3-1 1-16,5 1-1 16,-4-1-44-16,-3-2-59 15,-9 2-103-15</inkml:trace>
  <inkml:trace contextRef="#ctx0" brushRef="#br0" timeOffset="157143.6041">10909 8052 641 0,'-6'-10'21'0,"-1"0"19"16,7 5-6-16,0 3 1 16,4 2-22-16,6 0-14 0,1 5-2 31,4 5 4-31,-3 4-2 0,2 1 1 0,-6 4 0 16,-6 1-1-16,-2 1 1 15,0-2-2-15,-6 1 3 16,0-5 0-16,-4-3 2 15,5-5-2-15,2-4-1 0,3-3 2 16,0-6 9-16,4-6 0 16,6-5-3-16,0-6-4 15,2-2-1-15,-1-4 0 16,2 0 0-16,-4 1 0 16,-2 4 5-16,-1 6 1 15,-3 4 2-15,-1 7-2 16,-2 7-2-16,0 0-6 0,0 12-3 15,-3 6 1-15,0 6 1 16,3 8 1-16,0 4-1 16,1 1 0-16,7 1 1 15,3-2-20-15,4-5-34 0,1-6-61 16,3-7-46-16,1-8-346 16</inkml:trace>
  <inkml:trace contextRef="#ctx0" brushRef="#br0" timeOffset="157549.838">11254 8315 623 0,'0'-3'34'0,"0"-1"6"15,0 2 9-15,5 2-36 16,0 0 0-16,0 6-12 15,1 4 5-15,-1 3 1 16,0 1 4-16,-2 1-4 16,-3-1-2-16,0-2-2 0,0-3 0 15,0-4-2-15,-1-2 0 16,-2-3 7-16,2-3 5 16,1-8-1-16,0-4-6 15,0-7-4-15,5-2-1 16,3-2 9-16,1 1 3 15,5 2-1-15,-1 5-8 0,-1 6-6 16,0 5 2-16,1 5 1 16,-4 2-3-16,2 12-2 15,-2 7 2-15,-2 5 1 16,-2 5 4-16,-2 4-3 16,-3 0-2-16,0 0-38 15,-6-3-89-15,-5-7-214 0</inkml:trace>
  <inkml:trace contextRef="#ctx0" brushRef="#br0" timeOffset="158541.327">10115 8721 584 0,'0'-13'35'0,"0"0"28"16,0 5-5-16,8 2-31 0,1 3-17 16,0 3 0-16,3 6-2 15,-2 7-4-15,-1 3 2 16,-4 3-1-16,-1 2 1 15,-3 0 3-15,-1 0-6 16,0-4 0-16,-2-4-2 0,-2-4 1 16,1-3 2-16,2-6-1 15,1 0 1-15,0-9 9 16,0-5-9-16,6-3-3 16,2-3 0-16,4-1 1 15,-3 3-3-15,2 3 3 16,-5 5-2-16,1 2 1 0,-4 8-1 15,1 0-1-15,-2 8 0 16,0 5 0-16,2 6 2 16,-1 3 0-16,4 3-1 15,1 1 0-15,2-2 1 16,0-3-2-16,1-5-3 0,5-7-34 16,-1-5-35-16,3-4-55 15,1-10-107-15</inkml:trace>
  <inkml:trace contextRef="#ctx0" brushRef="#br0" timeOffset="158744.4839">10457 8673 597 0,'-7'-7'33'0,"5"1"59"16,-1 1-14-16,3 1-28 15,3-1-31-15,8 0-17 16,6 0-1-16,3 2-2 0,3-1 3 15,0 2-3-15,-4 2 1 16,-2 0-24-16,-3 6-18 16,-8 6-19-16,-6 0-26 15,-4 4-25-15,-11 1-135 0</inkml:trace>
  <inkml:trace contextRef="#ctx0" brushRef="#br0" timeOffset="158887.253">10454 8793 511 0,'-1'0'70'15,"1"-2"29"-15,3-6-20 16,11-3-40-16,1 2-20 0,5-2-14 16,6 1-2-16,-1 0-1 15,3 6-4-15,-3 2-15 16,0-2-107-16,-6 2-111 0</inkml:trace>
  <inkml:trace contextRef="#ctx0" brushRef="#br0" timeOffset="159090.3639">10736 8645 545 0,'1'-9'50'0,"-1"0"39"0,1 1 10 15,-1 4-51-15,0 4-21 16,2 0-21-16,-2 7-8 16,1 9 1-16,-1 3 3 15,0 6 1-15,0 6-4 16,0 1 4-16,-1-3-4 15,-3 0-3-15,4-8-44 0,0-9-66 16,4-11-95-16</inkml:trace>
  <inkml:trace contextRef="#ctx0" brushRef="#br0" timeOffset="160167.7998">10311 7568 567 0,'0'-6'13'0,"0"0"21"0,0 6 18 15,-2 0-31-15,1 11-23 16,-2 5 3-16,-2 5 6 15,0 6-2-15,0 0-2 16,-3-3 0-16,1 0-2 16,-2-2 0-16,1-6 1 0,-1-5 0 15,3-5 1-15,-1-6 2 16,5-2 15-16,-1-13 23 16,3-5-35-16,0-4-5 15,0-5-3-15,3 1 4 16,3 0-1-16,3 4-1 15,-3 4-2-15,1 5 1 0,0 9 4 16,-1 6 1-16,-2 0-6 16,3 12-2-16,-2 4 0 15,2 6 3-15,0-1-1 16,0 1 0-16,2-2 0 16,0-6 1-16,0-1-1 0,3-7 2 15,-1-3 2-15,0-3 11 16,0-4-2-16,2-9-6 15,-2-3 5-15,4-6-4 16,-3-4-4-16,2-4-1 16,-4-2 0-16,1-2-3 15,-7 1 2-15,1 6 3 0,-3 6-3 16,-2 4 0-16,0 12-3 16,0 5 0-16,0 5-51 15,0 4-94-15,3 3-417 16</inkml:trace>
  <inkml:trace contextRef="#ctx0" brushRef="#br0" timeOffset="161090.5823">13135 7784 558 0,'1'-10'22'16,"-1"-3"21"-16,0 0 16 0,-7 4-19 16,-5 3-19-16,-6 0-16 15,-5 3-2-15,-6 3-2 16,-6 0-2-16,-1 6 1 15,-5 2 1-15,2 2-3 16,2 3 3-16,7-2-1 0,4-2 0 16,10 3 1-16,5-4-2 15,11-1-1-15,3-2-1 16,15-1 3-16,11-2 5 16,4 1-3-16,6-2-2 15,-2 1 3-15,-2 0-2 16,-9 3-1-16,-9 1-1 0,-9 2 1 15,-8 2-7-15,-12 5 7 16,-10 2 5-16,-9 2-2 16,0 3 1-16,-5 1-4 15,3-1 4-15,7 0 2 0,6-3 5 16,9-3-1-16,9-2-3 16,8-2-4-16,17-3 4 15,10-4 0-15,13-4-4 16,10-1 3-16,4 0-6 15,8-8 0-15,0-4-43 0,1-4-46 16,-5-2-90-16</inkml:trace>
  <inkml:trace contextRef="#ctx0" brushRef="#br0" timeOffset="161543.675">13449 7793 667 0,'-11'-9'36'16,"11"-4"-18"-16,0 3 31 0,11 3-44 15,7 3-3-15,4 2 2 16,-1 2-5-16,3 9 5 16,-5 5-5-16,-4 4-1 15,-7 3-1-15,-5 3 4 16,-3-2-1-16,-8 2 1 15,-6-3 2-15,0-4-2 0,0-1 0 16,4-5 0-16,1-3-2 16,6-6 3-16,3-2 1 15,0-6 15-15,7-8 0 16,5-3-16-16,5-4-2 16,1-5 4-16,3-3-2 15,1-5-1-15,-3 4 5 0,-3-2 3 16,-4 6 7-16,-4 6 2 15,-4 8-1-15,-4 6-1 16,0 6-12-16,-4 5-5 0,-5 11-2 16,3 7 1-16,-1 6 3 15,1 5-3-15,2 3-2 16,4 1-20-16,0 0-18 16,0 0-29-16,6-5-68 15,2-2-66-15</inkml:trace>
  <inkml:trace contextRef="#ctx0" brushRef="#br0" timeOffset="161923.2267">13807 8115 673 0,'0'-1'39'16,"0"-3"35"-16,0 4-48 0,2 0-10 15,-1 0-11-15,1 8-5 16,0 3 3-16,0-1 0 15,0 2 2-15,-2 3-1 16,0-4-2-16,0-2 1 16,0-4-2-16,0-1 1 0,0-4 0 15,0 0 0-15,2-5 17 16,1-7-9-16,1-1-10 16,1-5 3-16,3 1 2 15,1-1 0-15,-2 4-2 16,3 0-4-16,-3 6 0 0,-1 5 0 15,0 3-3-15,-1 5 2 16,-2 8-2-16,-2 3 3 16,2 6 1-16,-2 2 1 15,1 1-1-15,0-1 1 16,1-1 1-16,3-5-2 0,1-6-12 16,1-7-25-16,5-5-39 15,-1-4-84-15,4-12-324 0</inkml:trace>
  <inkml:trace contextRef="#ctx0" brushRef="#br0" timeOffset="162282.5691">13832 7508 516 0,'-4'-14'40'0,"4"1"-38"0,9 2 48 16,10 3 2-16,7 3-19 16,3 2 9-16,-1 3 9 15,-3 0-18-15,-7 11-13 16,-7 5-11-16,-8 2-10 16,-3 4 2-16,-12 0-1 0,-4 2 1 15,-6-3 0 1,2 0-1-16,0-7 1 0,5-3 0 15,6-2 0-15,3-5-2 16,6-4 3-16,14 0 2 16,13-6 6-16,7-1-6 15,11-4-4-15,9 1 1 0,-1 4-2 16,-4 3-41-16,-8 3-75 16,-11 0-128-16</inkml:trace>
  <inkml:trace contextRef="#ctx0" brushRef="#br0" timeOffset="162907.5229">12556 8479 497 0,'0'-12'150'16,"0"1"-136"-16,6 2 34 16,3 3-5-16,0 5-17 15,1 1-17-15,0 3-6 16,-1 7 0-16,0 4-3 0,-2 4 1 16,-1-2 2-16,-1 3-2 15,-3-1 0-15,0-4 0 16,0-2 0-16,-2-3-1 15,0-6 2-15,0-3-2 16,0 0 5-16,1-6 4 16,0-7-3-16,4-5-2 0,0-3-1 15,1-2 0-15,1 3 0 16,1 3-1-16,0 2 0 16,0 7 7-16,1 4-5 15,-3 4-5-15,3 4 0 16,-2 6-2-16,1 9 2 0,-2 6 1 15,-2 1-2-15,-2 3 3 16,-2 1 2-16,0-5 2 16,0-4-1-16,4-5-4 15,5-7 1-15,4-8 0 16,6-1 0-16,2-10-11 0,4-4-62 16,1-6-95-16,-1-6-198 15</inkml:trace>
  <inkml:trace contextRef="#ctx0" brushRef="#br0" timeOffset="163110.6479">12950 8441 480 0,'-7'-2'63'0,"4"1"-3"16,-1-2 15-16,3 2-10 16,1-4 8-16,1 2-33 15,10 0-19-15,3 0-9 0,6-2-6 16,2 2-10-16,2 1 8 15,-3 2-3-15,-5 0-38 16,-2 4-58-16,-11 3-42 16,-3 7-65-16</inkml:trace>
  <inkml:trace contextRef="#ctx0" brushRef="#br0" timeOffset="163251.2744">12935 8557 330 0,'-10'7'203'15,"4"-4"-120"-15,6-3 9 16,8 0-21-16,11-4-29 15,5-2-33-15,4-2-6 16,7 1-3-16,-5 1 0 16,3-2-13-16,-3 3-110 0,-4-3-53 15</inkml:trace>
  <inkml:trace contextRef="#ctx0" brushRef="#br0" timeOffset="163423.1263">13341 8381 687 0,'0'-5'72'16,"0"4"2"-16,0 1-49 16,0 3-18-16,-5 10-1 15,3 3-2-15,-2 5 4 0,1 2-7 16,0 3 1-16,0 4-1 16,3-1-1-16,0-5-17 15,2-8-73-15,5-7-126 16</inkml:trace>
  <inkml:trace contextRef="#ctx0" brushRef="#br0" timeOffset="164219.9359">12890 7522 557 0,'11'-15'50'0,"0"2"-23"16,-1 4 22-16,-1 5-9 16,-4 4-6-16,-4 7-26 0,-1 7-5 15,0 7 4-15,-5 4 4 16,-1 1-4-16,-2-2-1 16,0-4-4-16,2-4-1 15,3-4 1-15,3-9-2 16,0-3 3-16,0-3 8 15,2-12 5-15,7-3-13 0,2-4-2 16,2-4 0-16,3-2 1 16,-4 2-3-16,0 3 0 15,-5 4 2-15,2 4 1 16,-5 6-4-16,-3 5 6 0,2 4-2 16,-3 0-1-16,1 10-6 15,-1 7 1-15,2 4 4 16,1 4 11-16,0 3-4 15,4-2 3-15,4-1-5 16,0-5 0-16,3-3-2 16,1-8-2-16,3-5-1 15,-3-4 4-15,5-12-3 0,-4-6 5 16,0-6 2-16,-1-6-2 16,-3-7-3-16,-4-1 1 15,-4 0-5-15,-4 1 3 16,0 4-2-16,-5 9-2 0,-4 7-4 15,-1 7-26-15,2 5-73 16,1 4-257-16</inkml:trace>
  <inkml:trace contextRef="#ctx0" brushRef="#br0" timeOffset="165095.1438">10019 6265 270 0,'0'-12'368'0,"0"-1"-366"15,4-1-1-15,-1 1 5 16,-1 0 22-16,-2-1-9 16,0 1 1-16,-7-2 10 15,-5 1-13-15,-4 2-6 16,-4 0-2-16,-4 0 2 0,0 5-7 15,-4 1-3-15,0 5-1 16,-3 1 2-16,4 2 0 16,0 8 0-16,0 4 0 15,3 4-2-15,0 2-1 16,3 5 2-16,3 5 0 0,5 5 2 16,2 5 0-16,2 5-3 15,2 5 3-15,5 6 5 16,2 5 2-16,0 6 1 15,5 3 3-15,7 7-7 0,1 6 3 16,5 6-5-16,0 3 0 16,0 6 1-16,1 6-5 15,-2 3 1 1,-2 3 0-16,-4 2 0 0,-3 2 3 16,-6 4-1-16,-2 0 1 15,-10 3 2-15,-6 1 0 0,-6-5-5 16,-3 1 1-16,2-2 0 15,0-5 5-15,3-5-2 16,3-6-4-16,6-6 0 16,4-6 0-16,4-6-2 15,3-8 3-15,6-8-3 0,6-7 0 16,4-5 1-16,3-7 0 16,2-6-1-16,5-7 0 15,5-6 2-15,3-7-3 16,8-9 1-16,9-6-1 0,12-6-6 15,6-10-29-15,6-11-39 16,6-11-165-16</inkml:trace>
  <inkml:trace contextRef="#ctx0" brushRef="#br0" timeOffset="166017.0593">13993 6103 602 0,'18'-20'1'15,"0"2"2"-15,3 3 0 0,-1 3 2 16,6 0 2-16,0 5-3 16,2 4 3-16,-1 3-1 15,-1 2 0-15,-1 8 2 16,-2 9 3-16,-5 5 6 15,0 6 4-15,1 6 0 16,-3 8-11-16,0 6 15 0,2 4-7 16,-2 9-10-16,-2 6-1 15,-2 5-1-15,-3 5-2 16,-3 4 2-16,-4 5 1 16,-2 7-3-16,0 1 0 15,-5 2 5-15,-4 4 5 0,0 0 4 16,1 1-10-16,4-1-1 15,3 0-2-15,1-2 1 16,0 2-2-16,4 1-3 16,2-1 1-16,2-1-1 15,-4 1-2 1,-1-1 4-16,-1-1-3 0,-1-1 0 0,-1-3 5 16,0-4-2-16,-3-2 1 15,-2-6 7-15,-5-3 3 16,0-6-2-16,-4-6 1 0,-4-6-4 15,-3-6 0-15,-7-7-4 16,-3-4-2-16,-6-10 1 16,0-8-4-16,-4-11 0 15,2-11 1-15,3-9-22 16,7-21-41-16,4-22-123 16</inkml:trace>
  <inkml:trace contextRef="#ctx0" brushRef="#br0" timeOffset="166782.6379">14626 5984 645 0,'-3'-2'24'0,"1"-2"1"16,2-1 16-16,8 0-14 0,6 1-14 16,7 1-13-16,4 2 2 15,7-1-1-15,3 2-2 16,-1 0 3-16,-1 0-2 15,-2-3 1-15,-5-1-1 16,-3-2-9-16,-5-2-36 0,-4-4 15 16,-5 0 23-16,-4-3 8 15,-2-3-1-15,-3-1 3 16,0-1-3-16,-8 2 13 16,3 0 20-16,0 3 8 15,1 3 1-15,1 3-8 16,2 3-6-16,-1 4-5 0,2 2-9 15,0 4-15-15,0 9-5 16,3 8 6-16,4 5 0 16,-2 8 0-16,2 5 1 15,-1 3 1-15,-2 5-2 0,-2 1 3 16,1-2-4-16,-2-4-53 16,0-9-138-16</inkml:trace>
  <inkml:trace contextRef="#ctx0" brushRef="#br0" timeOffset="167736.514">16039 6463 577 0,'-6'-16'6'0,"-1"0"19"15,-1 0 19-15,-3 0-18 16,1 1-6-16,-5 0 1 15,-1 3-6-15,-1 2-2 16,-3 2 0-16,0 4-2 0,-2 2-3 16,-1 2-2-16,2 3 1 15,-2 8 0-15,2 3-1 16,1 4 1-16,2 5 1 16,2 2 1-16,1 5-2 15,3 4 1-15,3 5-4 16,5 3-2-16,4 2 1 0,0 5 0 15,5 3 1-15,6 4 2 16,2 3 2-16,-1 2 0 16,-2 8 5-16,-1 6-4 15,-2 3 4-15,-1 0 1 16,-5 8-12-16,-1 1 1 0,0 1-1 16,0 0-1-16,0 1 1 15,-1-2 2-15,1-2 2 16,0 2 0-16,-1 2 0 15,-2-4-4-15,-1 2 0 0,-5-2-1 16,-2-5-1-16,-3-5 3 16,1-5-5-16,-2-7 5 15,2-7-3-15,-1-3-2 16,3-4 3-16,3-5-1 16,3-5 0-16,3-4 1 15,2-4-2-15,15-4-1 0,9-3 1 16,10-7 1-16,8-5 1 15,8-1-1-15,7-10-16 16,2-1-44-16,4-16-94 16,2-4-397-16</inkml:trace>
  <inkml:trace contextRef="#ctx0" brushRef="#br0" timeOffset="169021.8427">16864 6458 540 0,'0'-16'50'15,"-5"4"14"-15,-2-1-21 16,-5 0-12-16,0 2-4 15,-3 4-10-15,-3 0-9 0,0 4-4 16,-3 3 0-16,0 0 0 16,-1 2-4-16,0 4 3 15,0 6-1-15,4 2 2 16,1 1 1-16,6 1-2 0,3 3-2 16,6-1 0-16,2-1-2 15,2-2 2-15,10-4-1 16,4 0 0-16,3-5 2 15,1-2 0-15,0 0-1 16,0-2 1-16,-1 0-2 16,-7 1 0-16,-3-2 1 0,-6 7-1 15,-3 0-2-15,-5 3 3 0,-8 3-1 16,-5 4 2-16,-3 1-1 16,-3 2 0-16,0-1-1 15,0 1 1-15,4-1 1 16,2-3 0-16,6-3 0 15,7-4 0-15,5 0-1 16,13-5-3-16,11-3 3 0,12-2 2 16,6 0-1-16,9-2-1 15,5-4-2-15,-2-3-49 16,1 0-28-16,-4-4-86 16</inkml:trace>
  <inkml:trace contextRef="#ctx0" brushRef="#br0" timeOffset="169693.6803">17451 6337 649 0,'-10'-12'32'15,"4"0"29"-15,0 4-6 0,6 3-14 16,0 4-19-16,0 1-6 16,0 1-18-16,0 11-8 15,3 4 13-15,3 3-2 16,5 3-1-16,-2-1-3 15,3-3 0-15,0-1 3 0,1-6-4 16,-2-5-1-16,4-4 7 16,-5-2 1-16,5-3-1 15,-4-11 3-15,0-1-4 16,-3-4 1-16,1 0 0 0,-6-1-2 16,0 1 2-1,-1 2-2-15,-2 6 3 0,0 3 4 16,0 6 4-16,0 2-3 15,0 8-11-15,0 5 1 16,0 8 0-16,0 4 2 16,0 4-1-16,0 1 0 0,0 1 3 15,0 0-2-15,-3 0 0 16,-1-2 2-16,1-4-2 16,2-3 0-16,1-1-27 15,0-6-54-15,6-6-73 16,3-2-139-16</inkml:trace>
  <inkml:trace contextRef="#ctx0" brushRef="#br0" timeOffset="170053.0282">17766 6599 661 0,'0'-5'44'0,"0"1"40"15,0 4-55-15,0 0-12 16,0 5-17-16,0 7 1 15,0 2 2-15,0 2 2 16,2 0-2-16,1 1-2 0,-2-2 0 16,0-5-1-16,2-1 1 15,-3-6 0-15,2-3 1 16,3 0 0-16,-2-6 7 16,4-6-7-16,1-4-1 15,1-4 0-15,1-1 1 16,-1 3 9-16,6-1 5 0,-4 2-3 15,3 6-3-15,-3 4-4 16,3 6-3-16,1 1 1 16,-2 6-3-16,1 7-2 15,-2 7 2-15,-3 3-2 16,0 2 1-16,-6 2 1 16,-3 2-14-16,-1-3-41 15,-10-4-111-15</inkml:trace>
  <inkml:trace contextRef="#ctx0" brushRef="#br0" timeOffset="170740.4632">16434 7112 343 0,'-11'-4'4'0,"2"-1"47"16,3-1 22-16,3 0-3 15,3 0 6-15,0 0-22 0,8-2-22 16,2 4-15-16,1 2-8 15,-1 2 5-15,2 0 2 16,-3 5-3-16,0 9-4 16,-4 2-1-16,1 6-4 15,-5 2 1-15,1 3-2 16,-2 0-4-16,0-1 3 0,-2-8 1 16,-1-3-3-16,1-7 3 15,1-7-2-15,1-1 2 16,0-5 23-16,4-10-16 15,4 1-10-15,3-8 1 0,-1 1 0 16,4-2 1-16,-1 3-1 16,2 4-2-16,-1 4 3 15,-4 4 0-15,0 4-2 16,-1 4 2-16,-2 2-2 16,-3 10-2-16,0 5 2 15,-2 4 0-15,1 3 0 0,0-1 2 16,1-1-2-16,1-3 0 15,4-4-3-15,1-7-15 16,7-5-11-16,1-3-28 16,1-6-83-16,1-7-123 15</inkml:trace>
  <inkml:trace contextRef="#ctx0" brushRef="#br0" timeOffset="170927.9503">16793 7073 618 0,'-5'-4'39'0,"1"-1"14"16,4-1-4-16,0 3-24 16,8 0-9-16,6 0-16 15,1 0 1-15,3 2 1 16,2 1-2-16,0 0 0 16,-3 1-1-16,-7 8-75 0,-4 1-58 15,-6 2-44-15,-3 2-215 16</inkml:trace>
  <inkml:trace contextRef="#ctx0" brushRef="#br0" timeOffset="171084.2046">16834 7160 346 0,'-9'8'91'16,"2"-3"1"-16,2 0-27 0,5-3-28 15,0 1-2-15,8-3-19 16,4 0 3-16,3 0-7 16,4 0-9-16,0 0-3 15,3-2 1-15,0-1-10 16,2-3-56-16,-4-2-26 0,3-4-20 15,-3-1-139-15</inkml:trace>
  <inkml:trace contextRef="#ctx0" brushRef="#br0" timeOffset="171256.0621">17123 7022 571 0,'0'-3'69'0,"0"2"29"0,0 1-50 15,0 1-24-15,0 8-17 16,0 4 1-16,0 5 8 15,0 4 1-15,0 3-3 16,1 1-9-16,-1 1-5 16,0-2 3-16,2-4-12 0,3-5-37 15,1-11-79-15,8-5-206 16</inkml:trace>
  <inkml:trace contextRef="#ctx0" brushRef="#br0" timeOffset="172193.2911">16457 6195 582 0,'-1'-6'45'0,"1"0"13"15,0 5-31-15,0 1-12 0,0 1-18 16,1 9-2-16,3 6 1 15,-3 4 3-15,-1 6 3 16,0 1 5-16,0-1-4 16,-5-1 0-16,0-6-1 15,-1-5-2 1,2-8 5-16,0-4 9 0,3-2 19 0,1-13 1 16,0-3-23-16,0-6-10 15,4-4-1-15,1-1 2 16,-1-2-1-16,2 4 1 15,-3 2 1-15,0 4-1 16,-3 4 1-16,2 5-3 0,-2 5 1 16,0 3-1-16,0 2-2 15,0 4-5-15,0 6 7 16,1 4-1-16,2 2 0 16,0 3 1-16,3 1-2 15,2-2 4-15,0-4-5 0,3-1 4 16,1-3-3-16,-1-5 2 15,1-5-1-15,1 0 4 16,-1-10 0-16,1-5 1 16,-4-4-1-16,-1-3 1 15,-2-2 0-15,-3-2-1 16,-3-2-1-16,0 2 0 0,-5 4-2 16,-4 4 0-16,-1 6-1 15,3 9-13-15,-2 3-79 16,4 5-203-16</inkml:trace>
  <inkml:trace contextRef="#ctx0" brushRef="#br0" timeOffset="173100.0958">17023 8060 476 0,'13'-13'26'0,"-4"-1"31"16,-1 2 16-16,-5 1-23 0,-3 4-6 15,0 0-11-15,-7 3-20 16,-7 3-12-16,-5 1-5 16,-8 0 5-16,-2 8-1 15,-7-1-1-15,-2 6 2 0,0 0-2 16,0 2 1-16,-1-1 1 15,5 1-1-15,5-1 0 16,7-1 0-16,7-4-1 16,10 1 1-16,5-3-2 15,12-2-1 1,12-5 4-16,10 1 2 0,7-1-2 0,3 0 0 16,-1 0-1-16,-6 0-1 15,-8 0 2-15,-8 3-2 16,-12 3 0-16,-9 6-12 15,-17 2-1-15,-11 5 14 16,-8 1-1-16,-6 4 1 0,-2 0 1 16,3 1 0-16,5-4 11 15,6-2 6-15,10-5 5 16,10-5-4-16,10-5-7 16,15-4-11-16,16 0 5 15,11-5-1-15,15-4-4 0,6-2-1 16,9-2-9-16,3 0-46 15,-1 0-25-15,0 0-56 16,-8-2-180-16</inkml:trace>
  <inkml:trace contextRef="#ctx0" brushRef="#br0" timeOffset="173631.3037">17684 7970 633 0,'-4'-12'5'0,"4"-1"17"15,3 7 9-15,9-2-22 16,7 8 14-16,-2 0-8 16,4 0-11-16,-2 13-1 0,-5 1-4 15,-3 7 2-15,-6 1-1 16,-5 2 0-16,-3 2 3 16,-8-2 0-16,0-4 0 15,-3-4-1-15,4-4 3 16,-1-5 8-16,8-5 6 15,0-2-2-15,3-3 5 0,0-8-2 16,6-5-14-16,6-3-1 16,0-4-3-16,0-2-2 15,2-1 2-15,-4-1-1 16,-2 3 1-16,-1 3 0 16,-1 4 1-16,-5 6 3 0,0 6 2 15,-1 5-5-15,0 0-4 16,-5 12-2-16,-1 6 2 15,3 6 1-15,-2 4 1 16,4 5-2-16,1 3 1 16,0-1 0-16,3-1-20 0,6 0-37 15,2-5-52-15,4-6-88 16</inkml:trace>
  <inkml:trace contextRef="#ctx0" brushRef="#br0" timeOffset="174006.281">17940 8260 601 0,'0'0'40'16,"0"-4"20"-16,0 3 8 15,2 1-52-15,2 0 0 16,2 3-12-16,1 6-1 16,-2 4-1-16,-2 1 1 0,-2-2-2 15,-1 0 2-15,0-1 0 16,0-4-3-16,-1-3 2 15,0-3 1-15,1-1-3 16,0-4 8-16,3-6-4 0,6-4-3 16,3-3 2-16,1-3 2 15,5 0 7-15,-4 1 1 16,3 4-10-16,-4 3-2 16,-1 4 0-16,-3 7-2 15,0 1 2-15,-1 6-2 16,-1 6 0-16,-1 7 1 0,-3 0 1 15,1 5-2-15,-2-2 3 16,-1 0-3-16,1-3-19 16,2-4-22-16,4-6-50 15,1-6-9-15,2-3-106 16</inkml:trace>
  <inkml:trace contextRef="#ctx0" brushRef="#br0" timeOffset="174474.9889">18324 7856 688 0,'-1'-7'2'16,"1"3"3"-16,0 4 8 15,3 0-13-15,3 9-3 0,3 3 2 16,1 5 0-16,1 0 2 15,4 0 0-15,-3-1-2 16,1 0 2-16,-2-5 0 16,1-3-1-16,-2-4 3 15,1-3-1-15,-3-1 9 16,1-5 19-16,-2-5-6 0,0-3-6 16,-1-1 4-16,-2-1-9 15,-3-1 0-15,2 1-4 16,-2 3-7-16,1 1 3 15,-2 5-1-15,0 1 0 0,0 4 0 16,0 1-2-16,0 4-6 16,0 8 4-16,0 5 0 15,0 7-2-15,0 3 3 16,0 7-1-16,0 1-1 16,-3 1 2-16,-1 0-1 15,-4-3 0-15,-1-3 1 0,0-3-3 16,-3-6-3-16,0-5-21 15,0-2-33-15,3-8-55 16,3-3-310-16</inkml:trace>
  <inkml:trace contextRef="#ctx0" brushRef="#br0" timeOffset="174865.5967">18511 8301 654 0,'1'0'17'0,"1"0"31"15,0 2-17-15,0 6-26 16,-1-1 12-16,3 6-3 16,-1-3-1-16,-1 1 0 15,2-2-4-15,-2-2-1 0,0-3-3 16,0-1-1-16,-1-3-1 15,2 0 4-15,0-3 4 16,2-5-4-16,2-4-4 16,1-1-2-16,3-2 7 15,0-1 2-15,2-2 5 0,0 4 6 16,1-1-10-16,-3 6-9 16,1 2-1-16,-3 5 1 15,-3 2 1-15,0 6-3 16,-2 7-2-16,1 7 3 15,-5 6-1-15,0 2-2 0,0 1 4 16,-9 1-1-16,-2 1-20 16,0-6-44-16,-3-6-154 15</inkml:trace>
  <inkml:trace contextRef="#ctx0" brushRef="#br0" timeOffset="175553.032">16522 8789 517 0,'0'-3'137'0,"1"0"-121"15,3 3 16-15,3 0-26 16,2 3 3-16,0 11 0 16,-3-1 8-16,0 5 7 15,2 2-9-15,-4-1-3 0,-2-2-5 16,-1-2-5-16,-1-5 0 15,0-2-1-15,0-6 0 16,0-2 2-16,0-4 7 16,4-8 8-16,0-3-11 15,3-5-5-15,2-2 1 16,1 1 0-16,2 0-3 16,-1 3 1-16,0 6-1 0,-2 4-1 15,2 7 1-15,-2 1 0 16,1 9 0-16,-3 7 0 15,0 6 0-15,-1 6 0 16,-3 1 5-16,1 1 1 0,-1-1 5 16,-2-5-5-16,2-7-5 15,2-3 0-15,3-9 1 16,5-5-2-16,5 0 2 16,2-7-9-16,4-6-55 15,1-6-87-15,-1-5-189 0</inkml:trace>
  <inkml:trace contextRef="#ctx0" brushRef="#br0" timeOffset="175756.164">16914 8718 600 0,'-6'-2'27'16,"2"-1"29"-16,4 1 0 15,0 2-2-15,10-3-11 16,6 0-33-16,2 0-7 15,6 0 0-15,1 3-2 16,-4 0 0-16,-3 2-2 16,-6 8-50-16,-6 3-70 0,-6 3-30 15,-9 3-59-15</inkml:trace>
  <inkml:trace contextRef="#ctx0" brushRef="#br0" timeOffset="175880.6726">16923 8866 284 0,'-22'13'126'0,"7"-4"-26"0,6-3-7 16,7-4-33-16,2-2-16 15,10 0-7-15,8 0-19 16,5-5-12-16,3-1-5 16,1 0-3-16,2-1-96 15,-3-1-71 1,-4-1-294-16</inkml:trace>
  <inkml:trace contextRef="#ctx0" brushRef="#br0" timeOffset="176083.8333">17199 8745 393 0,'8'-13'156'0,"-1"2"-44"0,-2 1-11 16,-3 6-46-16,1-1-4 16,-2 4-24-16,2 1-19 15,-1 6-9-15,2 5 2 16,-1 6-3-16,-1 5 5 16,-1 4-2-16,0 3-2 0,-1 2 3 15,0-4-2-15,0-2-11 16,3-7-41-16,2-7-90 15,6-9-225-15</inkml:trace>
  <inkml:trace contextRef="#ctx0" brushRef="#br0" timeOffset="176884.0481">16680 7779 537 0,'-1'2'37'0,"0"3"-27"16,-1 3 2-16,0 3 21 0,-1 1-2 15,-1 0-10-15,1 0-2 16,1-3 0-16,0-1 0 15,0-4-11-15,2 0 0 16,0-4-3-16,0 0 0 16,0-1 10-16,0-8-1 0,2-2-9 15,2-2-3-15,1-8-1 16,1 1 0-16,-1-1 1 16,1-2-2-16,1 4 1 15,-2 2 1-15,3 5-2 16,-3 3 1-16,2 6-1 15,-2 3-2-15,1 0 1 0,0 10-3 16,0 7 2-16,-1 2 1 16,2 3 0-16,0 2 1 15,1-5 0-15,-1 0 0 16,4-6 0-16,-4-3 2 0,4-8-1 16,-2-2 9-16,4 0 13 15,0-8-6-15,-2-7-9 16,0-5-5-16,0-3 2 15,-4-3 2-15,-4-2-1 16,-1-2-1-16,-2 1-2 0,0 3-1 16,0 2-2-16,0 5 0 31,2 2-18-31,9 2-30 16,13-5-176-16</inkml:trace>
  <inkml:trace contextRef="#ctx0" brushRef="#br0" timeOffset="177618.373">19089 5829 203 0,'-10'-23'598'0,"10"-2"-598"16,12-1-1-16,13 1 0 16,1 4 0-16,10 2 0 0,1 2-1 15,7 3 1-15,-2 6 1 16,0 4-2-16,-3 4-1 16,-3 2 3-16,-5 11-1 15,-5 7-1-15,-6 7 1 16,-4 7-1-16,-7 8 2 15,-3 8-1-15,-6 7 1 0,0 6 1 16,0 3 0-16,-6 6 3 16,-1 3 5-16,0 0 3 15,2 5-1-15,-1 0 2 16,2 2 9-16,2 2-10 0,0 0-5 16,2 4 1-16,0 3-2 15,0 1-2-15,0 5-1 16,0 0 2-16,0 4-1 15,0-2-1-15,0 2 1 16,0-2 5-16,4-2-5 16,1-1-2-16,5-2 1 0,1 1-3 15,0-4 3-15,-3-1-2 16,-2 0 2-16,-4-5-1 16,-2-5 3-16,-8-8 5 15,-11-6-3-15,-7-6 2 16,-8-8 4-16,-11-5-3 0,-6-9 3 15,-9-2 1-15,-9-8-10 16,-12-7-4-16,-12-7 0 16,-16-12 0-16,-22-15-97 15,-18-22-631-15</inkml:trace>
  <inkml:trace contextRef="#ctx0" brushRef="#br0" timeOffset="181734.2239">9928 9814 555 0,'-12'5'1'0,"3"-1"-4"15,4 2 2-15,5-4-1 16,0 3-1-16,4-3 4 15,9-1 2-15,2-1 2 16,6 0 0-16,6 0-3 0,4 0 1 16,4 0-2-16,5 0-1 15,3-1 1-15,4-4-1 16,4-1 0-16,5 0 1 16,4-3-2-16,3-1 1 15,9-1 1-15,4 0-1 0,8 0 2 16,4-2 4-16,6 0 6 15,5 0 11-15,4-1-8 16,4-1-3-16,3 0-1 16,3-1-1-16,3 1 0 15,4-2-1-15,0 0-1 16,-1 1-1-16,3 2 2 0,1-4-3 16,1 4-1-16,-1-3-1 15,1-1-4-15,-2-1 3 16,2 1-2-16,-1-3 0 15,-3 0 2-15,-2 1-3 16,1-1-2-16,-3 3 4 0,-4-1-2 16,-4 0 1-16,-2 2 1 15,-5 1 1-15,-5 1 1 16,-6 1 3-16,-7 2 1 16,-7 0 2-16,-8 1 1 0,-8 3-5 15,-11 1-1-15,-9 1-3 16,-8 1 0-16,-9 4 0 15,-8 0-3-15,-5 1 1 16,-10 0-28-16,-6 5-61 16,-15 2-34-16,-12 0-169 15</inkml:trace>
  <inkml:trace contextRef="#ctx0" brushRef="#br0" timeOffset="182594.8128">9902 10136 473 0,'-7'2'16'0,"5"-2"0"15,2 0-7-15,8 0-2 16,7 0 0-16,6-4-1 16,4-4 1-16,7 0-4 0,6-1-3 15,4-3 3-15,6 0-2 16,3-1-1-16,7-1 3 15,2-4-1-15,6 1 3 16,2-1 3-16,6 1 1 0,4 1 4 16,3 0 3-16,2-1-7 15,4 3-3-15,6-2-1 16,3 0 1-16,3-3 7 16,3 2-5-16,5-1-2 15,0-2 3-15,5 3-5 16,-2-2-3-16,0-1 1 0,3 1-1 15,-2 1 1-15,1-3 2 16,2 0-2-16,-3-1 3 16,3 4 5-16,-1-4-1 15,-1 2 2-15,-3 2-2 16,-2-1-4-16,0 3 2 16,-1-1-2-16,-7 1-4 0,0 1 1 15,-5 1-1-15,-2 0-1 16,-8 2 2-16,-4 1-3 15,-7 2 1-15,-4 1 0 0,-6 3 0 16,-7-2 1-16,-4 0 3 16,-1 2 0-16,-6 0 10 15,-6 2-2-15,-1-3-1 16,-6 3 2-16,-2-1-4 16,-4 1 0-16,-3 1-5 15,-4 1-3-15,-4-1 1 0,-2 2 1 16,-4 0-3-16,-3 0 0 15,-1 5 0-15,-5 3-3 16,-7 0-62-16,-7-5-93 16</inkml:trace>
  <inkml:trace contextRef="#ctx0" brushRef="#br0" timeOffset="195715.8823">20355 6670 699 0,'-4'0'3'0,"-11"3"1"16,15-3 16-16,1-3 11 15,13-1-23-15,4-1-8 16,8-3-1-16,5 5 0 15,2 0-69-15,-3 2-66 0,-6 1-218 16</inkml:trace>
  <inkml:trace contextRef="#ctx0" brushRef="#br0" timeOffset="195856.5133">20311 6828 468 0,'-29'12'185'15,"7"-5"-112"-15,11-5 1 0,11-2-45 16,10 0-4-16,20-4-13 15,8-5-6-15,16-3-3 16,12-1-1-16,6-1-2 16,3 1-16-16,0-2-72 0,-3-4-124 15</inkml:trace>
  <inkml:trace contextRef="#ctx0" brushRef="#br0" timeOffset="196420.3487">21835 5712 745 0,'-15'-32'5'15,"-5"1"-3"-15,-3 7-1 0,-8 5 1 16,-5 3 4-16,-3 7-2 16,-4 4-2-16,-1 5 0 15,-1 5 10-15,0 12-4 16,0 10-5-16,4 7 1 16,0 10 1-16,4 10-2 0,4 6 5 15,9 8 5 1,5 5-1-16,7 8 0 0,3 2 0 15,6 7-5-15,0 5 0 16,0 4-4-16,3 4 3 16,-5 2 1-16,1 5 2 15,1 0-1-15,0 3 4 0,0-5-1 16,3 5 0 0,0-2-3-16,4 1-1 0,1 0-1 15,4-2-3-15,-1 1-2 16,-1-5 0-16,-1-3-1 15,-5-4 0-15,1-4 2 0,-2-5-3 16,-2-4 2-16,-5-9-1 16,0-4 0-16,1-12 1 15,4-6 0-15,2-9-2 16,13-7 0-16,14-11-1 16,15-11-12-16,19-12-22 15,15-8-31-15,18-27-114 0</inkml:trace>
  <inkml:trace contextRef="#ctx0" brushRef="#br0" timeOffset="197187.9693">24603 5528 794 0,'-5'-25'2'0,"-21"-3"0"16,20 4 1-16,6 2-4 15,0 3 2-15,3 3-2 16,7-1-1-16,7 5-1 15,3 3 0-15,7 2-1 0,4 6 4 16,0 1-1-16,5 2-1 16,-1 12 0-16,-4 6 0 15,1 6 1-15,-7 11-1 16,-4 6 1-16,-5 11 0 16,-6 9 1-16,-6 10 2 0,-4 5 2 15,-10 5 0-15,-11 5 5 16,-6 3 1-16,-3 3 4 15,-2-2-1-15,1 2 0 0,3 1 0 16,-1-2-2-16,5 3-7 16,1-2 1-16,3 1 1 15,1 3-1-15,3 1-1 16,4-2 0-16,3 0-1 16,3-1 0-16,5-1-1 15,1 1 2-15,4 0 3 0,5-2 2 16,3 0-6-16,2-2 2 15,-3 1-2-15,1-4 2 16,-3-2-1-16,-4-3-1 16,-5-8 1-16,0-10 1 0,-14-7-2 15,-7-6 3-15,-1-13-2 16,-9-9 3-16,-7-5-3 16,-5-12-2-16,-8-5 0 15,-11-9-3-15,-7-9-39 16,0-17-74-16,6-16-510 15</inkml:trace>
  <inkml:trace contextRef="#ctx0" brushRef="#br0" timeOffset="198538.6104">23467 5967 487 0,'13'-4'4'0,"-4"-1"-3"16,0-2 4-16,-1 1 27 0,-1 0 16 15,-1-2-6-15,-4-1-11 16,-1-4-9-16,1 4-5 16,-2-5 3-16,0 1-5 15,-5-1-6-15,-7-3-6 0,0 3-3 16,-5-4 2-16,-5 2-1 16,1-1-1-16,-6 2 6 15,-3 1 3-15,-1 3-3 16,-2 0-2-16,-4 3 2 15,-2 4-5-15,0 1 3 16,-4 3-3-16,-2 0-2 16,-3 4 3-16,1 7-3 0,-4 2 3 15,-1 3-1-15,-2 3 2 16,5 1-2-16,-4 4-1 16,2 2 2-16,3 1 2 15,-2 5 3-15,4 1-2 0,3 4 1 16,1 5 1-16,6-2-2 15,2 3 5-15,7 0-4 16,5 3-1-16,7 3 0 16,5-3-4-16,6 5 0 0,4-1 0 15,2 2-1-15,10-4 0 16,6 1 1-16,3-7-2 16,4 0 0-16,7-5 0 15,4-2 0-15,8-7 5 16,3-4-4-16,6-4 1 15,4-6 4-15,7-3-5 0,4-4 3 16,0-6-1-16,8-1 0 16,-3-5 1-16,0-7 0 15,-2-6-2-15,-2-6 4 16,-4-6-1-16,-6-5 0 16,-3-6 6-16,-6-4-1 15,-2-5-2-15,-4-4 0 0,-6 2-2 16,-6-3 1-16,-7 1 1 15,-5 3 1-15,-11-1 2 16,-8 0-1-16,-2 6-3 16,-18 0 0-16,-12 3-4 0,-10 3-6 15,-14 6 3-15,-8 4 1 16,-11 4-17-16,-11-1-41 16,-10-3-88-16</inkml:trace>
  <inkml:trace contextRef="#ctx0" brushRef="#br0" timeOffset="200171.9672">6791 7503 330 0,'-3'-2'231'15,"1"-3"-231"-15,-2 1 0 16,2 1 0-16,2 1 1 0,0 0-1 16,0 1 0-16,0-2 4 15,3 0 17-15,5 2-8 16,3-1-5-16,3 2 0 16,5 0-3-16,4-2 1 15,4-1-3-15,6-1 6 16,0 0 2-16,5-2-4 0,2-2 4 15,5-1-4-15,0 2-1 16,-2-1-2-16,-1-1-3 16,-5 3-1-16,-4 0 2 0,-8 3-2 15,-5 0 1-15,-8 1-1 16,-8 2-12-16,-4 0-40 16,-6 0-30-16,-11 5-5 15,-5 0-190-15</inkml:trace>
  <inkml:trace contextRef="#ctx0" brushRef="#br0" timeOffset="200484.4686">6877 7591 254 0,'-5'2'49'0,"1"1"33"16,4-1-43-16,0 1-25 0,0-2 7 15,6-1 28-15,8 0 2 16,3 0-6-16,6-5-1 16,7-1-17-16,1-5-8 15,7 2-3-15,2-1 0 16,2-1-4-16,0 1-6 15,1 1-3-15,-4 0-1 0,-4 3-1 16,-6 1-1-16,-3 3-22 16,-8 1-53-16,-9 0-125 15</inkml:trace>
  <inkml:trace contextRef="#ctx0" brushRef="#br0" timeOffset="202024.9456">6822 8570 351 0,'-6'0'50'0,"1"0"2"16,0 0-15-16,2 0-1 15,1 0-12 1,2 0-1-16,0 0 2 16,1 0-4-16,8 0-9 15,6 0-7-15,3-3 13 16,6 0-8-16,0-1-2 0,5-2-3 15,0 1-1-15,-1-2 1 16,2-1-4-16,0 2 1 16,0-3 2-16,-1 3-4 15,-5 2 0-15,-2-1-6 16,-9 5-56-16,-7 0-22 0,-6 1-28 16,-6 8-80-16</inkml:trace>
  <inkml:trace contextRef="#ctx0" brushRef="#br0" timeOffset="202196.8241">6838 8704 503 0,'-10'4'22'15,"5"-4"33"-15,5 0-39 16,12 0 9-16,8-9 5 16,9-1 1-16,6-4-15 0,6 1-9 15,3-1-5-15,5 2-1 16,0 3 0-16,0-5-91 15,-3 1-284-15</inkml:trace>
  <inkml:trace contextRef="#ctx0" brushRef="#br0" timeOffset="206479.0392">23423 7475 453 0,'0'-16'4'15,"-3"-1"1"-15,-6 2 5 16,-4-2 2-16,-4 2 6 16,-4-1 6-16,-5 1-1 15,-4 3 3-15,-2 0 1 16,-9 3-13-16,-2 3-3 15,-7 3-8-15,-4 0-1 0,-3 3 2 16,-3 0 3-16,-3 0 2 16,3 8 2-16,2 3 2 15,-1 1 1-15,3 7-3 16,4 2-4-16,1 6-1 16,6 2 0-16,5 6-2 15,3 3 0-15,5 5-4 0,8 4 2 16,4 2-1-16,6 5 0 15,7 2 1-15,7 1 0 16,2 1 0-16,13 0 0 0,4 0-2 16,8 0 0-16,5-3 0 15,3 1 2-15,5-7-3 16,4-5 4-16,5-4-4 16,2-8 1-16,4-6 3 15,3-7-5-15,1-4 0 16,4-11 5-16,2-4-3 0,2-2 2 15,1-15-1-15,2-6-1 16,0-11 2-16,3-5-2 16,-3-6 7-16,-4-5 9 15,-2-6-5-15,-7-3-3 16,-8-3-4-16,-9-3-4 0,-9-3 3 16,-9-4 3-16,-12 5 2 15,-9 2 2-15,-5 5 0 16,-20 11 0-16,-14 6-3 15,-11 10-3-15,-13 10-4 16,-7 9-1-16,-5 11 1 0,-3 3-17 16,-3 3-87-16,0 2-138 15</inkml:trace>
  <inkml:trace contextRef="#ctx0" brushRef="#br0" timeOffset="212351.1843">10399 10639 586 0,'0'-18'81'0,"0"1"-76"0,0 2 27 16,0 5 13-16,0 5-27 15,0 5-6-15,0 0 7 16,0 11-20-16,0 8-2 15,0 5 3-15,0 6 4 16,0 2-2-16,0 0 1 0,0-1 0 16,0-3-2-16,0-5 0 15,4-5 3-15,3-6 1 16,1-3 0-16,4-9 4 16,0 0 4-16,3-11 3 15,2-4-7-15,-2-2-4 0,-1-3-1 16,-1 2-2-16,-2 2-1 15,-2 2 2-15,-3 4-2 16,-3 2 0-16,-1 8 1 16,-2 0-3-16,0 0-3 15,0 8 1-15,0 4 2 16,0 3 2-16,3-1 0 0,2 4-1 16,4-2 1-16,3-3-1 15,0-1 0-15,3-2 2 16,0-5-2-16,2-4 0 15,1-1 4-15,-4-5-4 16,1-6 3-16,-3-3 2 0,-1-5 4 16,-5-1 3-16,-2 0-3 15,-4-3-1-15,0 0 1 16,-1 3-3-16,-4-2 0 16,0 6-1-16,-1 1-3 15,1 4-2-15,2 4 2 16,2 7-5-16,1 5-9 0,0 9-36 15,2 7-4-15,7 0-71 16,-1 2-165-16</inkml:trace>
  <inkml:trace contextRef="#ctx0" brushRef="#br0" timeOffset="212726.162">10931 10918 680 0,'0'-7'28'0,"-4"2"34"16,-2 0-11-16,0 4-22 15,1 1-10-15,-2 3-13 16,-1 6 3-16,3 2-2 16,-3 5-2-16,3 0-1 15,-2 1-3-15,5 4-1 0,-2 0 1 16,4 0 0-16,0-3-2 15,0 0 1-15,4-2-1 16,7-6-1-16,1-5 0 16,2-5 1-16,2 0 3 15,4-8 1-15,0-4-2 0,-3-4 1 16,-3-4 0-16,-3 0-3 16,-5-1 3-16,-4-3-2 15,-2 4 0-15,-8 1 2 16,-8 5-3-16,-1 4 1 15,-6 8-12-15,2 2-30 0,0 0-100 16,1 4-323-16</inkml:trace>
  <inkml:trace contextRef="#ctx0" brushRef="#br0" timeOffset="214039.3903">10863 10967 508 0,'-2'-13'58'0,"2"-1"32"15,0 1-33-15,4 2-10 0,4 2-18 16,1 1-9-16,0 3-10 16,3 5-4-16,-4 0-4 15,-1 9-1-15,-4 8 0 16,-1 8-2-16,-2 5 1 15,-2 6 2-15,-5 4-2 16,-3 0 2-16,0 2-1 0,1-6-2 16,1-4 2-16,1-5-1 15,2-4 0-15,3-10 1 16,-2 0-2-16,3-6 3 16,0-1-3-16,1-6 3 0,0 0 1 15,0-10 6-15,6-4-2 16,-2-7-3-16,2-6 0 15,-2-5-1-15,0-4 2 16,-3-4-2-16,-1-2-1 16,0 4 0-16,0 1 0 15,-3 5 0-15,1 7 7 0,-1 5-3 16,2 5 1-16,0 6-2 16,1 3 1-16,0 5-2 15,0 1-5-15,1 6-2 16,5 6 4-16,0 5-1 15,3 8 0-15,-3 1 1 0,-1 8-2 16,1 2 1-16,-3 3 2 16,-3 2-4-16,0-2 3 15,0-5 0-15,0-4-1 16,-2-5 1-16,0-8-1 0,-1-5 1 16,0-3-1-16,2-6 0 15,1-3 1-15,0 0 2 16,0-12 0-16,1-3-3 15,4-8 1-15,-2-5-1 16,0-3 1-16,1-2 0 16,-4-1-1-16,0 3 1 0,0 4 1 15,0 6-5-15,-3 3 5 16,1 8-1-16,-1 2-2 16,2 4-1-16,0 4 0 15,-1 0 0-15,0 12 0 16,2 7-1-16,0 5 2 0,0 5 2 15,0 6-3-15,0 0 2 16,-2 1 2-16,-2-4-2 16,-1-1 0-16,-1-6 0 15,0-6 1-15,3-7 1 16,0-4-4-16,1-8 4 0,2-4 1 16,3-11-1-16,5-5-2 15,-2-8 1-15,4-8-4 16,0-4 6-16,-2-3-2 15,-1-1-3-15,-2 3 4 16,0 3-2-16,-5 9-2 16,0 9 3-16,0 7 0 0,0 9-2 15,0 4-5-15,-3 8 2 16,0 6-13-16,1 5-23 16,1 5-41-16,0-4-131 15</inkml:trace>
  <inkml:trace contextRef="#ctx0" brushRef="#br0" timeOffset="214430.0292">11239 10599 646 0,'-7'-6'10'0,"2"-2"24"16,5 2 21-16,1 1-12 16,13-2-28-16,5 4-9 15,7-2-6-15,2 2 2 16,1 3-2-16,1 0-1 0,-3 2 3 16,-6 10-34-16,-11 3-69 15,-6 4-67-15,-6-1-270 16</inkml:trace>
  <inkml:trace contextRef="#ctx0" brushRef="#br0" timeOffset="214570.6009">11239 10749 586 0,'-17'8'63'0,"7"-5"-22"15,8 0 28-15,7-3-22 16,17 0-9-16,11-4-7 16,12-2-13-16,5-3-11 15,3 1-4-15,-1 2-3 0,-4 2-1 16,-7 1-54-16,-12 0-132 15</inkml:trace>
  <inkml:trace contextRef="#ctx0" brushRef="#br0" timeOffset="218449.9941">13105 10082 528 0,'0'-18'8'0,"0"1"50"16,-3 1 12-16,-5 1-30 15,-2 3-16-15,-7 5 1 0,-3 2-10 16,-3 5-13-16,-4 0-1 16,-3 6 1-16,-2 6-3 15,1 3 5-15,1 2 0 16,5-1-2-16,5 2 0 15,5-3-3-15,4 1 1 16,10-2 3-16,1-1-4 0,6-2-1 16,12-1 4-16,5-3 0 15,5 0 3-15,2-4-5 16,-2 1 0-16,-5-2 2 16,-4 1 0-16,-8 0-3 15,-6 2 2-15,-5 1-3 16,0 4 0-16,-12 2 3 15,-2 5 1-15,-6 2-2 0,-2 1 4 16,-2 1-5-16,0 1 2 16,6-4 1-16,1 0-1 15,8-6 4-15,5-1 4 16,4-4 0-16,9-2-3 0,12-4 5 16,12-1 5-16,9 0-8 15,7-4-5-15,7-4 0 16,3 0-3-16,-5-1-47 15,-4-5-155-15</inkml:trace>
  <inkml:trace contextRef="#ctx0" brushRef="#br0" timeOffset="219215.3598">13664 10082 652 0,'-3'-7'6'0,"1"-3"18"15,2 4 18-15,7 2-27 16,11 1-15-16,3 3 0 0,3 0-1 15,-1 0 2-15,-1 6-4 16,-6 6 3-16,-8 1 2 16,-8 3-6-16,-2 3 3 15,-13-2 2-15,-7 2 0 16,2-1 9-16,0-6 2 16,4-1 8-16,5-4 0 0,7-4-7 15,4-3-6-15,9-4 1 16,9-8 0-16,3-5-2 15,5-3-4-15,1-2-1 16,-2-4-1-16,-3 2 1 16,-4 2 0-16,-8 1 1 0,-3 3 6 15,-5 6 3-15,-2 3 3 16,-2 8-4-16,-3 1-4 16,-2 6-5-16,0 8 0 15,2 5-2-15,1 4 2 16,4 3-1-16,0 4 1 0,0 1-1 15,8-1-36-15,2-1-62 16,3-4-129-16</inkml:trace>
  <inkml:trace contextRef="#ctx0" brushRef="#br0" timeOffset="219590.3308">14010 10331 423 0,'4'0'278'15,"1"0"-261"-15,4 0 27 16,0 0-30-16,2 10 12 16,-2 4-12-16,0 3-10 0,0 3-2 15,-5 2 1-15,-4-1-3 16,0-1 1-16,0-3 1 16,0-3-2-16,-3-6 1 15,1-6 1-15,2-2 5 16,0 0 16-16,0-10-1 0,7-5-17 15,4-5-2-15,2-2-2 16,4-3 3-16,0 0 4 16,-1 2-3-16,1 1-4 15,-4 8 1-15,-2 4-1 0,-4 7-1 16,-1 3 0-16,0 2-1 16,-3 11 0-16,-1 2 3 15,-1 6-3-15,3 0 0 16,0 0 3-16,1-1-2 15,3-4 0-15,2-3-25 16,7-3-28-16,0-7-35 16,3-3-103-16</inkml:trace>
  <inkml:trace contextRef="#ctx0" brushRef="#br0" timeOffset="219809.0648">14430 10158 712 0,'-11'-4'28'0,"3"0"17"15,7 1-5-15,1 2-11 0,11 1-6 16,12 0-22-16,5 0 1 16,6 0-2-16,5 1 2 15,0 0-16-15,-3 1-67 16,-1-2-97-16,-7-2-370 15</inkml:trace>
  <inkml:trace contextRef="#ctx0" brushRef="#br0" timeOffset="220234.2285">14788 10032 627 0,'-3'-10'35'15,"0"-2"36"-15,3 3 4 16,0 5-50-16,6 3-14 15,1 1-11-15,5 1 0 16,0 7-3-16,-1 4 4 0,0 3-1 16,-7 0-1-16,-3 1 2 15,-1 1-2-15,-1 0 1 16,-5-3 1-16,-6-2 0 16,6 0-1-16,0-4 1 15,3-1-2-15,-1-5 2 0,4-2-1 16,0 0 0-16,4-4 6 15,2-6-3-15,3-6-3 16,3-3 1-16,-1-7 0 16,2-2-1-16,-1-2 5 15,0 0 4-15,-3 3-1 0,-2 6 7 16,-3 9 1-16,-1 5 0 16,-3 7-7-16,0 7-8 15,-5 11-1-15,0 6-1 16,1 3-1-16,1 4 2 15,3 1 2-15,0-2-2 16,0-3-4-16,2-5-40 0,3-4-73 16,5-7-286-16</inkml:trace>
  <inkml:trace contextRef="#ctx0" brushRef="#br0" timeOffset="220749.8569">14687 9878 615 0,'-7'0'30'0,"7"-6"46"16,20-4-13-16,8 1-34 15,12-5-10-15,11 2-7 0,11 0-6 16,3 3-3-16,2 2-3 16,-4 2 0-16,-4 2-47 15,-13 2-114-15,-13-1-289 16</inkml:trace>
  <inkml:trace contextRef="#ctx0" brushRef="#br0" timeOffset="221249.7861">13526 9726 549 0,'-4'-3'29'0,"-8"3"42"16,6 14-51-16,-3 10-12 15,1 9 5-15,-5 12 11 16,-1 13-5-16,1 7 12 15,4 5 0-15,0 7-16 0,9-2-9 16,0-2-2-16,15-8-3 16,6-10-36-16,9-7-82 15,6-14-97-15</inkml:trace>
  <inkml:trace contextRef="#ctx0" brushRef="#br0" timeOffset="221655.9955">15295 9621 662 0,'0'0'4'0,"9"3"8"16,6 13-4-16,6 8 32 15,6 8 7-15,2 9-8 16,-1 7-12-16,2 8-6 0,-6 8-11 16,-4 4-4-16,-9 2-5 15,-9 2 0-15,-4-1 1 16,-18-4 0-16,-11-8-9 16,-11-7-61-16,-7-12-188 15</inkml:trace>
  <inkml:trace contextRef="#ctx0" brushRef="#br0" timeOffset="223313.1957">16017 9626 590 0,'0'-22'5'16,"4"0"47"-16,2 3 6 15,4 7-9-15,-2 1-9 0,-2 7-7 16,0 4-11-16,-3 8-15 15,-3 11-5-15,0 14 1 16,-5 11 9-16,-5 8-3 16,-4 10 0-16,4 7-3 0,-2 5-5 15,5-3 3-15,5-5-1 16,2-8-3-16,12-10 1 16,6-10-6-16,7-11-19 15,7-11-24-15,2-11-70 16,4-5-101-16</inkml:trace>
  <inkml:trace contextRef="#ctx0" brushRef="#br0" timeOffset="223735.0437">16464 9754 688 0,'-5'-8'13'16,"-2"1"12"-16,1 7 14 15,1 0-31-15,3 10-8 16,0 2-1-16,2 5 2 16,0-1-2-16,0 2 0 0,9-4 2 15,2-2-1-15,1-4 0 16,3-4 2-16,0-4-3 16,1 0 4-16,0-11 0 15,-1-3-2-15,0-5 0 16,-2-2 1-16,-1-1 12 0,-4 3 5 15,-2 3-3-15,-5 1 0 16,1 6 3-16,-2 5-7 16,0 4 2-16,0 0-11 15,-3 13-1-15,1 2-4 16,-2 6 6-16,2 5-1 0,-3 6 2 16,3 5-1-16,-4-2 1 15,1 4-2-15,-2-1-2 16,3-5-2-16,0-3 2 15,4-6 2-15,0-4-20 16,0-6-20-16,4-6-54 16,6-6-135-16</inkml:trace>
  <inkml:trace contextRef="#ctx0" brushRef="#br0" timeOffset="224116.5097">16682 10127 705 0,'0'0'37'16,"0"0"30"-16,0 6-51 15,0 0-12-15,2 3 9 0,-1 3-10 16,0 2 0-16,0-2-1 0,-1 0-1 16,0-2 0-16,0-5 0 15,0-3 0-15,0-2 1 16,3 0 5-16,0-7 10 15,4-6-10-15,2-3-5 16,2-3 1-16,4-2 1 16,1 0-3-16,1 0 4 0,1 6-2 15,-1 3-2-15,-2 3 2 16,-5 9 0-16,0 0 0 16,-2 4-1-16,-1 10-1 15,-1 2-1-15,-1 1 1 16,1 2 0-16,-1 1-1 0,-1-2 1 15,5-1-2-15,0-4 2 16,3-3-22-16,2-6-19 16,2-4-61-16,5-3-149 15</inkml:trace>
  <inkml:trace contextRef="#ctx0" brushRef="#br0" timeOffset="224335.2315">17055 9918 711 0,'-2'-4'31'0,"-15"-2"29"15,16 2-12-15,1 1-20 16,13 1-6-16,7 1-19 16,7 0-3-16,4 0 1 15,5-1 1-15,-4 2-4 16,-2 0-28-16,-5-1-56 0,-4-2-78 15,-1-3-212-15</inkml:trace>
  <inkml:trace contextRef="#ctx0" brushRef="#br0" timeOffset="224741.4757">17402 9758 645 0,'0'-7'39'16,"0"3"52"-16,0 3-47 15,1 1-25-15,3 1-16 16,1 7-2-16,1 0-1 16,3 3 1-16,0 0-1 0,2-1 1 15,0-2-2-15,1-4 2 16,1-2-2-16,-1-2 3 16,2-2 1-16,-2-7-2 15,1-1 0-15,-3-3 0 16,1-1-1-16,-4 0 2 0,-3 1 3 15,-2-1 13-15,-2 7 3 16,0-2-2-16,0 6-3 16,0 3-11-16,-2 3-3 0,-1 11-1 15,1 5-1-15,-2 7-1 16,2 4 2-16,-1 6 0 16,-1 0 0-16,2 1 0 15,-1-1 2-15,0 2-3 16,0-7 0-16,0-4 0 15,0-3 2-15,3-6-1 16,-2-6-13-16,1-5-31 0,-2-7-41 16,0-1-81-16,1-14-237 15</inkml:trace>
  <inkml:trace contextRef="#ctx0" brushRef="#br0" timeOffset="225007.0666">17219 9572 693 0,'-2'0'21'0,"6"-6"64"15,19 3-68-15,10 2 16 16,11-2-4-16,7 0-15 15,6 1-8-15,1 2-4 0,-1-2-1 16,-7 2-1-16,-5 0-23 16,-12-1-72-16,-6-3-74 15,-10 1-228-15</inkml:trace>
  <inkml:trace contextRef="#ctx0" brushRef="#br0" timeOffset="225257.0529">17743 9442 267 0,'7'-14'279'0,"0"2"-198"16,1 0 3-16,4 5-8 15,4 5-25-15,3 2-26 0,6 2-6 16,2 13-10-16,3 7 5 16,-3 8-6-16,-3 9-2 15,-9 10 2-15,-11 13-2 16,-6 5 1-16,-18 7 3 0,-9 2-3 15,-6 1-7-15,-4-9 4 16,0-10-3-16,2-10-21 16,5-9-33-16,2-12-80 15,2-12-526-15</inkml:trace>
  <inkml:trace contextRef="#ctx0" brushRef="#br0" timeOffset="226178.6227">12436 10658 579 0,'0'-13'13'0,"0"-1"35"16,5 2 15-16,0 3-7 0,3 3-18 31,-1 6-18-31,1 0-11 0,1 8-7 0,0 8-2 16,-1 6 0-16,-1 0 5 15,-4 2-5-15,-1 0 2 16,-2-3-2-16,0-4 1 15,0-4 0-15,-2-3 1 0,-2-6-3 16,0-4 4-16,4 0 3 16,0-11 2-16,0-3-3 15,8-2-4-15,3-5 0 16,0-1 2-16,3-1 0 16,-3 2 0-16,-1 3-2 0,0 3-3 15,-4 6 3-15,-1 4 1 16,-1 5-3-16,-2 2-1 15,2 8 1-15,-1 7 0 16,1-1 4-16,0 7-2 16,1 0 2-16,2 1 2 0,1-1-3 15,4-5-2-15,1-2 4 16,5-5-13-16,4-6-13 16,1-5-27-16,4-1-91 15,0-11-139-15</inkml:trace>
  <inkml:trace contextRef="#ctx0" brushRef="#br0" timeOffset="226366.127">12857 10612 605 0,'-7'-4'38'16,"1"0"26"-16,6 2-11 0,0 1-8 15,6-1-19-15,8 2-27 16,3 0 5-16,7 0-3 15,2 0-2-15,-1 0 1 16,-2 0 0-16,-2 0-49 16,-8 3-56-16,-6 2-71 0</inkml:trace>
  <inkml:trace contextRef="#ctx0" brushRef="#br0" timeOffset="226522.32">12869 10718 495 0,'-10'5'70'0,"4"-5"10"0,6 0-14 15,8 0-9-15,11-1-45 16,6-6-9-16,7 3-2 16,4-1-2-16,0 0 1 15,3 0-79-15,-1-1-82 16,-2 0-182-16</inkml:trace>
  <inkml:trace contextRef="#ctx0" brushRef="#br0" timeOffset="226709.8078">13273 10591 135 0,'-1'-9'462'16,"-7"0"-389"-16,2 0 32 0,3 6-47 16,2 3-18-16,0 0-25 15,1 5-16-15,0 9 2 16,0 5-1-16,0 3 1 16,1 2-1-16,-1 3 2 15,0-3-2-15,0 0 0 16,0-8-45-16,0-1-67 0,0-12-92 15</inkml:trace>
  <inkml:trace contextRef="#ctx0" brushRef="#br0" timeOffset="227505.7561">12820 9690 711 0,'-2'-10'12'16,"-1"4"24"-16,2 4-3 16,1 2-17-16,0 9-12 15,-1 7-6-15,-2 6 4 0,1 1 0 16,2-1 1-16,0 2 0 15,-2-7-3-15,2-3 1 16,0-6 0-16,0-4 0 16,0-4 1-16,2-4 4 15,4-9 9-15,0-4-9 16,4-6-4-16,1-1-1 0,0-4 0 16,-2 0 1-16,1 2-2 15,-2 5 0-15,-3 3 0 16,-3 8 0-16,2 7 1 15,-4 3-1-15,0 9-3 0,0 10 3 16,0 2-1-16,4 6 2 16,1 0 1-16,1-3-4 15,2-4 4-15,5-5-5 16,1-5 6-16,1-8 8 16,2-2-1-16,-1-7-3 15,2-7-4-15,-1-6 0 16,-1-6 1-16,-3-2-2 0,-3-3-1 15,-5 4 0-15,-3-2-1 16,-2 8 0-16,-2 5-1 16,-7 8-19-16,-1 5-55 15,1 3-181-15</inkml:trace>
  <inkml:trace contextRef="#ctx0" brushRef="#br0" timeOffset="228363.0472">12158 11161 666 0,'0'4'14'15,"-10"-4"6"-15,13 0-12 0,15-7-3 16,10-3-2-16,11-2-2 15,10-3 0-15,10-4-2 16,10 0 2-16,8-2-1 16,7 0 8-16,8-1 17 15,8 2-5-15,3 1-5 16,9 2-4-16,5 1-1 0,6-1-5 16,3 2 3-16,4 0 1 15,5-3 2-15,2 3 0 16,3-3-4-16,1 0-1 15,2-2-2-15,2 4 0 0,2-3-5 16,-1 1 3-16,0 2 1 16,2 0-4-16,-4 1 2 15,-5 3-1-15,3 0 0 16,-3 2 2-16,-2-1-4 16,-4 0 3-16,2 1 1 15,-2-4 2-15,-1 1 1 0,-2-1 2 16,-3-2-6-16,0 1 4 15,-1-2-5-15,-7 1 2 16,-2 0 1-16,-4 2-3 16,-3-1 0-16,-2 1 1 15,-8 1 0-15,-5 1 4 0,-4 0 3 16,-3 2-4-16,-5-1 4 16,-6 2-2-16,-3-1 0 15,-4 2 1-15,-7 1-1 16,-6 0-4-16,-9 0 0 15,-9 0-1-15,-10 2-2 16,-12 0 4-16,-10-3-29 0,-7-3-88 16,-4-8-523-16</inkml:trace>
  <inkml:trace contextRef="#ctx0" brushRef="#br0" timeOffset="230507.6477">14333 11186 597 0,'-5'-8'30'0,"3"-3"9"15,2 4 11-15,6 0-17 16,7 3-31-16,4 3 0 15,1 1-3-15,3 4 1 16,-3 8 0-16,-2 5-1 16,-6 2 0-16,-6 4 1 0,-4 1-2 15,-3-2 2-15,-6 2 1 16,-5-3-1-16,1-6 7 16,0-1 14-16,3-5 0 15,3-5 4-15,6-4-4 16,1-1 1-16,5-11-8 15,9-7-11-15,4-2 0 0,4-6-1 16,1-4 1-16,-2-1-3 16,0 1 2-16,-3 1-2 15,-9 3 5-15,-3 6 9 16,-3 6-2-16,-3 8-4 16,0 4 1-16,0 3-5 0,-3 8-3 15,-1 9-2-15,2 4 1 16,2 3 1-16,0 1 0 15,4-1-1-15,7 1 1 16,4-4-1-16,3-5-2 16,7-3-38-16,-2-5-65 15,4-6-223-15</inkml:trace>
  <inkml:trace contextRef="#ctx0" brushRef="#br0" timeOffset="232090.0899">14868 11438 512 0,'-3'0'102'16,"2"0"-50"-16,1-1 30 15,0 0-45-15,0 1-17 0,2 0-15 16,4 7-1-16,0 3 0 16,0 3-1-16,0 2 7 15,-4 0-3-15,2-1-2 16,-3 0-2-16,-1-2-1 16,0-3-1-16,0-3 0 15,0-1 0-15,0-5 0 0,0 0 5 16,0-2 4-16,0-6-1 15,3-5-3-15,2 0-5 16,1-5 3-16,3 1-1 16,2-2-2-16,-1 3 0 15,2 3 0-15,-2 2-1 0,0 4 2 16,0 6-1-16,-1 1 1 16,2 4-1-16,-5 8 0 15,4 3-1-15,-1 2 1 16,-1 5-1-16,-1-4 0 15,-1 1 1-15,3-3 0 16,0-4-25-16,3-7-39 16,0-5-143-16</inkml:trace>
  <inkml:trace contextRef="#ctx0" brushRef="#br0" timeOffset="233340.2007">15166 11235 556 0,'-6'0'159'0,"2"-3"-121"0,4-5 31 15,1 1-32-15,13 1-27 16,6 0-9-16,4-1 0 15,7 3-2-15,4 1-15 16,3-2-76-16,-2-2-119 16</inkml:trace>
  <inkml:trace contextRef="#ctx0" brushRef="#br0" timeOffset="233777.623">15541 11087 653 0,'0'-1'16'16,"0"-2"0"-16,5 3 11 16,8 2-23-16,-1 4 7 15,4 7-4-15,-2 2 3 16,-5 4 1-16,-4 3-1 16,-5-1 2-16,0-1-5 0,-7 0-2 15,-4-2-2-15,-3-5-3 16,2-4 1-16,3-4 12 15,3-2 6-15,3-3-7 16,3 0 6-16,3-5-4 16,6-5-13-16,3-5 0 0,6-6-1 15,-2-1 2-15,1-5-2 16,-2 1 1-16,-6 2 1 16,-3 6-2-16,-2 4 13 15,-2 6-1-15,-2 7-1 16,0 1-8-16,0 9-2 0,0 11-4 15,0 4 2-15,0 3 2 16,0 3-1-16,1-3 0 16,6-1 1-16,0-6-1 15,6-4-1-15,0-5-5 16,3-6-18-16,2-3-14 16,-1-2-31-16,1-9-133 0</inkml:trace>
  <inkml:trace contextRef="#ctx0" brushRef="#br0" timeOffset="234017.518">15349 10980 614 0,'0'0'33'0,"9"-2"8"0,19-5-29 16,10 0 15-16,13-2 16 16,9-1-29-16,3 2-8 15,-2 1-7-15,-4-2-11 16,-8 3-116-16,-15-2-171 16</inkml:trace>
  <inkml:trace contextRef="#ctx0" brushRef="#br0" timeOffset="234579.9763">14005 10971 503 0,'1'-11'23'16,"1"2"65"-16,-2 5-13 0,0 4-13 15,0 4-34-15,0 12-25 16,0 10 11-16,-3 10 3 16,-5 10 0-16,-1 10 0 15,-3 9 1-15,2 11-3 16,-2 4-8-16,6 5-3 0,2-5-1 16,4-2-1-16,10-13-18 15,17-12-2-15,10-12-48 16,15-17-51-16,13-15 0 15,13-9-118-15</inkml:trace>
  <inkml:trace contextRef="#ctx0" brushRef="#br0" timeOffset="234992.5877">15910 10800 603 0,'0'-3'51'16,"6"3"5"-16,12 3-33 16,6 13 3-16,8 8 5 0,2 6-3 15,3 8-2-15,-1 9-5 0,-4 5-4 16,-5 7-6-16,-12 3-2 16,-6 1-5-16,-9 2-3 15,-9-4 1-15,-6-3 1 16,-9-8-4-16,-1-8 2 15,-1-9-8-15,0-11-15 0,4-14-5 16,6-8-27-16,2-4-73 16,8-17-190-16</inkml:trace>
  <inkml:trace contextRef="#ctx0" brushRef="#br0" timeOffset="235351.9339">16303 10678 627 0,'0'-2'13'0,"0"-1"-9"16,3 2 24-16,6 1-6 16,3 0 23-16,1 4-7 15,1 2-6-15,-1 4-15 0,-4-1-5 16,-2 4-1-16,-7 1-1 15,0 2-4-15,-5 2-3 16,-6 1 0-16,-5 0 0 16,2-2-1-16,1-2 1 15,1-4 7-15,5-3 3 16,4-4-3-16,3-4-7 16,11 0 1-16,12-4 16 0,8-6-2 15,10-3-10-15,8-2 1 16,6 0-7-16,0 2 0 15,-2 1-1-15,-6 4-1 16,-11 1-15-16,-10 0-71 0,-14-3-283 16</inkml:trace>
  <inkml:trace contextRef="#ctx0" brushRef="#br0" timeOffset="239449.3063">10723 12531 645 0,'0'-14'15'0,"0"4"33"16,0 2 12-16,0 8-40 15,0 0-12-15,1 12-3 16,-1 5 1-16,2 9 4 0,-2 6 5 15,0 3-3-15,0 2-5 16,0 1 0-16,0-7-7 16,0-3 1-16,3-6 1 15,0-6-2-15,1-8 2 16,2-7-1-16,4-1-1 16,0-9 5-16,0-7 0 0,4-5-3 15,1-2 0-15,-3-1 3 16,-2 3 0-16,-2 4-2 15,0 5 0-15,-3 4-4 16,-4 6 6-16,0 2-4 16,-1 3-7-16,0 9 6 15,0 5 0-15,0 3 1 0,3 3 1 16,2-2-4-16,2-2 5 16,2-1-3-16,2-4 0 15,3-6 1-15,2-7 0 16,0-1-1-16,2-8 3 15,0-8-3-15,0-4 2 0,-3-5 1 16,-2-4-4-16,-4-1 4 16,-3-4 4-16,-6 2-1 15,0 0 0-15,-8 4 3 16,-3 1-3-16,-2 8 5 16,1 4-7-16,-1 8-5 0,3 7 2 15,0 0-2-15,4 10-3 16,4 9-25-16,2 2-12 15,0 4-41-15,3-1-138 16</inkml:trace>
  <inkml:trace contextRef="#ctx0" brushRef="#br0" timeOffset="239855.5105">11166 12884 640 0,'-8'0'12'0,"2"0"71"15,0 0-23-15,0 5-21 16,0 4-15-16,3 4-8 0,0 1-6 16,0 5-3-16,2-2-7 15,1 6 1-15,0 2 0 16,0-3-1-16,2-2 1 15,3-2-1-15,4-6-2 16,-1-4 1-16,4-6 1 16,4-2 0-16,1-7 1 0,0-7 2 15,1-5-1-15,0-3 1 16,-1-3-3-16,-8 0 2 16,-3-2 1-16,-6 2 6 15,0 2 5-15,-10 4-9 16,-4 5-7-16,-4 5 1 15,-3 7-2-15,3 2-5 0,-2 2-22 16,3 7-17-16,5-3-84 16,4-3-148-16</inkml:trace>
  <inkml:trace contextRef="#ctx0" brushRef="#br0" timeOffset="240138.7687">11610 12559 566 0,'-7'0'50'16,"7"0"18"-16,3 0-16 15,11-7-34-15,8-1-18 16,8-1 2-16,1 1-1 16,1-2 1-16,2 5-1 0,-5 2-2 15,-4 3-13-15,-6 0-81 16,-10 2-85-16</inkml:trace>
  <inkml:trace contextRef="#ctx0" brushRef="#br0" timeOffset="240294.9702">11664 12691 568 0,'-3'6'143'16,"3"-6"-93"-16,3 0-8 15,13 0-18-15,5-8 8 16,8 2-23-16,6-1-7 16,3-4 2-16,-2 4-4 0,0-2-55 15,-9-3-189-15</inkml:trace>
  <inkml:trace contextRef="#ctx0" brushRef="#br0" timeOffset="242706.8951">13151 12387 782 0,'0'-6'6'0,"-3"1"-6"0,1 3 10 16,2 2 11-16,0 2-21 16,6 6-2-16,2 2 4 15,3 4-3-15,1-2 2 16,3 0 1-16,0-2 2 0,5 0-2 15,2-6 1-15,-1-3-2 16,2-1 1-16,-3-1 0 16,-3-8 0-16,1-4 1 15,-6-1 0-15,-3-1-1 16,-4 1 6-16,-3-1 9 0,-2 3 4 16,0 1 1-16,0 4-4 15,-2 2-6-15,0 4-5 16,1 1-5-16,1 6-3 15,0 9-1-15,0 11 1 16,0 8 4-16,0 11 0 16,0 3 0-16,-5 8-1 0,-1-1-1 15,0-2 0-15,-3-5 1 16,0-8-2-16,0-7 1 16,-1-6 0-16,2-6-1 15,1-9 0-15,0-6-20 16,5-6-26-16,2-4-7 0,0-15-109 15,0-9-246-15</inkml:trace>
  <inkml:trace contextRef="#ctx0" brushRef="#br0" timeOffset="243050.5711">13027 12148 679 0,'-9'0'30'0,"2"0"50"16,7-1-18-16,2-1-19 16,14-1-21-16,7-1-8 15,9 1 6-15,4-2-11 0,9 1-7 16,3-1 1-16,3 1-1 16,1 3-1-16,-3 1-15 15,-3-1-48-15,-10-5-114 16</inkml:trace>
  <inkml:trace contextRef="#ctx0" brushRef="#br0" timeOffset="246692.506">14079 12522 646 0,'-13'1'41'0,"4"-1"29"16,5 0-23-16,4 0-24 15,3 0-11-15,11-1-11 16,11-1 1-16,5 1 1 16,9-1 0-16,3-1-1 15,6-2-7-15,2-2-59 0,1-2-63 16,-5-4-177-16</inkml:trace>
  <inkml:trace contextRef="#ctx0" brushRef="#br0" timeOffset="247223.8462">14626 12321 609 0,'-3'-9'23'15,"-2"1"53"-15,1 2 0 16,3 3-37-16,1 3-18 15,0 4-18-15,3 7-4 0,4 4 3 16,-1 3-1-16,1 6 3 16,-2 0 1-16,3-2-4 15,-4 3 3 1,-1-6-5-16,3-3 1 0,-3-1 2 16,1-10-1-16,2 0 0 15,-1-5 0-15,2-2 1 0,3-6 2 16,-2-5-2-16,3-1-2 15,-2 0 2-15,-1 0 4 16,1 4 3-16,-5 2-5 16,-1 2-1-16,0 5-5 0,-3 1 5 15,0 0-6-15,1 7 2 16,-1 5 0-16,3 1 1 16,1 2 0-16,3-1 0 15,-1 1 1-15,5-6 0 16,4-2-2-16,1-3 1 15,3-4 1-15,1-1-1 16,1-9 2-16,-1-4 0 0,-3-2-1 16,0-5-1-16,-7 3 2 15,-3-1-3-15,-6-1 5 16,-1 2 10-16,-6 3-3 0,-3 0 0 16,-2 6-8-16,0 2-3 15,-2 5 2-15,6 2-3 16,0 6-1-16,4 6-32 15,3 3-21-15,0 0-79 16,0 3-130-16</inkml:trace>
  <inkml:trace contextRef="#ctx0" brushRef="#br0" timeOffset="247411.34">15049 12544 731 0,'2'3'39'0,"-2"0"30"15,3 3-32-15,-2 3-3 16,3 5-15-16,-2 4-8 16,3 3-2-16,-1 4-7 15,0 0-1-15,-3 4 0 16,3-4-11-16,0-2-48 16,2-7-82-16,0-10-125 0</inkml:trace>
  <inkml:trace contextRef="#ctx0" brushRef="#br0" timeOffset="247994.1672">15555 12238 297 0,'-15'0'412'16,"15"-7"-410"-16,0-1 16 0,15 5 4 15,4 3-16-15,2 0 5 16,3 9 1-16,0 3 1 15,-3 3-5-15,-6 4-4 16,0 1 1-16,-10 1-2 0,-5 1-3 16,0-5 0-16,-4 1 0 15,-7-6 4-15,2-4 2 16,1-2 5-16,2-5 2 16,3-1-6-16,3-3 3 15,1-5 3-15,10-7-8 0,3-2-4 16,1-5 1-16,2 0 0 15,-1 1-2-15,-2-3 1 16,-5 6 2-16,-2 2-2 16,-3 7 2-16,-4 3 1 15,0 4 4 1,0 2-5-16,-4 13-3 16,2 3 1-16,-2 6-3 15,4 4 2-15,0 1 0 16,6 1 0-16,7-3-1 0,4-6 2 15,3-2-1-15,4-4 1 16,0-7-7-16,2-5-22 16,-2-1-28-16,-3-3-73 15,-4-11-117-15</inkml:trace>
  <inkml:trace contextRef="#ctx0" brushRef="#br0" timeOffset="248259.8133">15406 11965 715 0,'0'-3'28'16,"18"-5"26"-16,10 1-23 15,13 1 6-15,8 2-2 16,12 0-17-16,6 4-3 16,-1 0-12-16,-1 0-2 15,-3 5 2-15,-7 4-5 0,-6-4-39 16,-12-5-108-16,-8-5-566 16</inkml:trace>
  <inkml:trace contextRef="#ctx0" brushRef="#br0" timeOffset="251232.7011">10134 13837 772 0,'-3'-15'13'0,"-1"-1"-9"16,0 5 9-16,4 4 1 15,0 6-5-15,-1 1 0 0,-4 11 2 16,2 8-10-16,-3 8 0 16,1 10 2-16,-2 6 0 15,3 2-1-15,2-1-1 16,2-5 2-16,0-6-3 15,6-6 1-15,6-9 0 0,3-9-4 16,3-7 5-16,0-2 0 16,3-7 1-16,0-7-1 15,1-5 0-15,-2-1 2 16,-2-2-2-16,-4 3-1 0,-1 0-1 16,-4 6 2-16,-6 4-2 15,2 4 0-15,-5 5 2 16,1 0-5-16,-1 10 2 15,0 3 0-15,0 5 1 0,2-1 1 16,1-3 0-16,1 3-1 16,3-7 1-16,3-2-2 15,-1-4 2-15,4-2 0 16,0-2 1-16,-2-2 0 16,-1-6 0-16,-1-3-1 15,-1-1 1-15,-2-3 1 0,0 1-1 16,-4 1 3-16,2-1-3 15,-4 4 0-15,0 3 0 16,0 5-1-16,0 2-1 16,0 0-3-16,0 7-2 0,0 4 6 15,0 3 0-15,0-1-1 16,2 0 0-16,2-2 1 16,1-3-4-16,3-4 5 15,3-3-2-15,4-1 0 16,0-4-1-16,1-8 0 0,1-1-1 15,-1-6-2-15,-3-3 1 16,-3-3 4-16,-1-1 1 16,-6-5-2-16,2-1 0 15,-5-4 0-15,0-5 0 16,-2 1 2-16,-4-1-3 16,-3 2 2-16,1 5 6 15,2 5-1-15,-1 12-2 0,0 9-1 16,3 8-4-16,2 2-4 15,0 15 2-15,2 8 3 16,0 6 0-16,0 8 1 0,6 3-2 16,-1 6 2-16,1-2-1 15,0-3-2-15,1-2 4 16,0-6-2-16,1-5 0 16,0-8 1-16,-1-8-1 15,1-5 0-15,-2-9-1 16,2 0 1-16,-1-12 6 0,3-9-2 15,-1-3-3-15,2 0 1 16,-1-4 4-16,0 5 1 16,-1 5 1-16,-1 3-5 15,1 10-2-15,-3 5-1 16,2 1-4-16,-2 12-1 16,-1 5 5-16,1 5 0 15,3 3 1-15,-1 3 0 0,2 0-2 16,5-1 4-16,0-5-4 15,6-3 2-15,-1-5-1 16,6-9-12-16,2-4-13 0,2-2-13 16,3-8-29-16,3-8 10 15,0-5 14-15,-4-6 9 16,-3 1 9-16,-3-2 18 16,-8 2 8-16,-1 5 0 15,-10 4 14-15,-2 6 23 16,-5 6 0-16,0 4-2 0,-5 1-26 15,-5 2-7-15,0 5 0 16,3 4 7-16,-2-2-3 16,3 0-5-16,3-1-2 15,3-1 2-15,0-3-3 0,0-3 3 16,7-1-2 0,1 0 3-16,2-4 1 15,1-4-4-15,0-3 3 0,-3 1-2 16,0-3 2-16,-2 3 9 15,-5-4 5-15,-1 4 2 16,0-1-2-16,-4 3-1 0,-2 3-7 16,-4 3-5-16,0 2-3 15,-1 3-4-15,0 6 2 16,0 7 1 0,3 4-1-16,1 1 2 0,3 4-1 15,3 3 0-15,1-1 0 0,0-2-7 16,9-4-2-1,2-1 2-15,3-8 3 0,7-5 2 16,-1-2 1-16,2-5 1 16,1 0-1-16,-3-6 1 15,1-6 1-15,-4-2 1 16,0-2 0-16,-4-3 3 16,-4-3 0-16,-7 1-3 0,-2-2 6 15,0 0 2-15,0 0-7 16,-2 2 1-16,0 1-3 15,2 4-4-15,0 4 5 0,5 3-4 16,5 4-3-16,2 5 6 16,3 0-2-16,2 5-2 15,-1 6 2-15,1 0 1 16,1 7 0-16,-1 2 0 16,-3 4-2-16,0 3 0 15,-1 0 1-15,0 3 2 0,-3-3 1 16,2-3-1-16,-1-4-1 15,0-5-7-15,1-7-14 16,2-5-18-16,1-3-73 16,2-8-91-16,0-9-175 15</inkml:trace>
  <inkml:trace contextRef="#ctx0" brushRef="#br0" timeOffset="251623.3108">11746 13898 513 0,'3'-6'145'0,"-3"4"-117"15,0 2-9-15,-4 0-16 0,0 1-4 16,-2 6 4-16,-1 1-2 16,4 1 4-16,1-2-3 15,2 0-2-15,0-2 3 16,0-2-2-16,5-2 0 16,3-1 2-16,2 0 3 15,3-8 4-15,2 0-1 0,0-1 5 16,-1-4-2-16,-2 0 4 15,-4 0 0-15,-4 0 2 16,-2-1 4-16,-2 4-2 16,-2 0-1-16,-7 2-6 15,-3 6-5-15,-2 2-5 16,-2 2-2-16,-4 10-5 0,1 6 4 16,4 6 3-16,0 3-2 15,4 2-1-15,7 0-2 16,4 0 2-16,9-2-1 15,13-4-1-15,7-5 3 0,6-8 0 16,7-1 1-16,4-9 1 16,3-3-27-16,4-13-75 15,1-10-297-15</inkml:trace>
  <inkml:trace contextRef="#ctx0" brushRef="#br0" timeOffset="253566.1035">13045 13741 596 0,'-6'-6'7'0,"0"-3"48"15,-2 3 19-15,6 1-27 0,0-1-29 16,2 3-3-16,0 1-2 16,0 2-11-16,8 0-2 15,3 4 0-15,3 5 0 16,1 3 1-16,0 4-1 16,-3 2 1-16,1 2 1 0,-5 0-1 15,-5 0-2-15,1 0 2 16,-4-1 0-16,-4-3-1 15,-1-2 1-15,-2-1-1 16,-2-6 3-16,5-6-2 16,2-1 1-16,2-6 13 15,0-9 1-15,2-3-12 0,8-3-1 16,0-4-1-16,4 1 1 16,-1 0 2-16,2 2-1 15,-1 3-1-15,-2 6 1 16,-3 4 0-16,-2 7-2 0,-3 2-2 15,-1 9-4-15,-3 8 5 16,0 6-1-16,-4 4 1 16,-1 4 1-16,-1-2-3 15,3-1 2-15,2-1 0 16,1-4-1-16,5-7 1 16,7-5-2-16,5-5-3 15,3-6-12-15,4 0-30 0,5-12-32 16,-2-6-59-16,-2-7-139 15</inkml:trace>
  <inkml:trace contextRef="#ctx0" brushRef="#br0" timeOffset="253847.3424">12901 13525 573 0,'-3'0'94'0,"3"0"-92"16,15-4 11-16,13-3 2 0,7 0 10 16,5 1 15-16,6 0 0 15,3-2-23-15,-3 4-13 16,3 3-4-16,-3 1 2 15,-3 0-16-15,-2 5-93 16,-3 0-100-16</inkml:trace>
  <inkml:trace contextRef="#ctx0" brushRef="#br0" timeOffset="254066.0803">13675 13706 726 0,'-5'6'3'0,"1"-6"-4"15,3 0 1-15,1 0 1 0,3 0 3 16,9 0-2-16,5 0-1 16,6 0-2-16,3 0 4 15,4-4-6-15,-3 2-87 16,-3-1-90-16</inkml:trace>
  <inkml:trace contextRef="#ctx0" brushRef="#br0" timeOffset="254222.3448">13683 13859 279 0,'0'9'459'15,"2"-4"-454"-15,16-5 0 0,8 0-2 16,6 0 3-16,10-2-4 15,4-2 4-15,5-4-6 16,6 2-18-16,-1-8-141 16</inkml:trace>
  <inkml:trace contextRef="#ctx0" brushRef="#br0" timeOffset="254534.7921">14875 13122 774 0,'-10'-13'18'0,"4"0"-7"16,-3 7 15-16,5 5-19 0,2 1 3 15,0 6 9-15,2 9-19 16,0 7 5-16,0 4 3 15,4 6 2-15,1 6-3 16,-1 4-3-16,1 3-2 16,-4-3 0-16,-1 0-1 15,0-3-1-15,0-6-22 0,0-4-13 16,-1-10-35-16,-5-5-71 16,0-7-224-16</inkml:trace>
  <inkml:trace contextRef="#ctx0" brushRef="#br0" timeOffset="254737.9043">14587 13645 502 0,'-6'0'383'0,"6"2"-363"16,8-2-11-16,16-7-10 15,12 0 5-15,10 1-4 0,7-3 2 16,7 4-2-16,5 1 1 15,-2 2 0-15,-1 2-7 16,-2-2-70-16,-9 1-75 16,-11-2-233-16</inkml:trace>
  <inkml:trace contextRef="#ctx0" brushRef="#br0" timeOffset="255347.2501">14749 13827 487 0,'-12'32'395'0,"12"-13"-399"16,0-9 5-16,1 4-1 0,4 5 0 15,-2 1 1-15,-1 2-1 16,1 4 1-16,-3 2 0 15,0 0 0-15,-3 1 0 16,-3-5 0-16,-3-2-1 16,1-5 1-16,-1-5-3 15,2-5 1-15,2-7 2 0,1 0 1 16,2-7-1-16,2-10-2 16,0-3 0-16,2-6 1 15,3-1 2-15,1-3-2 16,4-3 2-16,0 3 0 15,1 2-4-15,-1 5 4 0,-1 3-2 16,0 8-2-16,0 5 4 16,-3 7-2-16,2 0-4 15,-2 9 2-15,-1 6 1 16,0 6 1-16,3 1 0 0,-3 5 0 16,1 2 0-16,2 1 1 15,1-4-1-15,0-1 0 16,5-5 0-16,-1-3-1 15,2-4 2-15,0-6-2 16,4-4 0-16,-3-3 4 16,1-1 6-16,3-10 7 0,-7-6-1 15,-1-3-9-15,-3-7-1 16,-2-1 3-16,-4-6-2 16,-3 2 0-16,0 0-3 15,0 8-2-15,0 2-1 16,0 6-1-16,0 7-2 15,0-1-30-15,0-6-69 0,9-6-498 16</inkml:trace>
  <inkml:trace contextRef="#ctx0" brushRef="#br0" timeOffset="256348.0232">16112 13343 729 0,'0'-10'5'16,"-2"1"20"-16,-3 0 33 15,-7 3-40-15,-3 4-13 16,-6 2-5-16,-3 0 2 16,-5 5-2-16,-2 6 0 15,-2 1 0-15,-2 1 1 0,3 2 3 16,2 0-7-16,4-3 3 15,7-3 0-15,6 0 0 16,6-2 2-16,7-2-2 16,9-3-2-16,11-2 0 15,8 0 5-15,10 0 2 0,3 0 0 16,1 0 1-16,-1 1-1 16,-8-1 2-16,-6 3 0 15,-9 5-4-15,-6 4-3 16,-12 4 1-16,-3 3 0 0,-15 2 1 15,-7 2 2-15,-4 1-3 16,-7 0 1-16,1 0-1 16,3-3-1-16,3 0 2 15,8-4-4-15,9-3 2 16,6-2 1-16,6-5-1 16,17-3-2-16,8-3 2 15,12-1 5-15,5 0 0 0,9-7-2 16,2-2-2-16,4-3 0 15,-3-3-28-15,-2 0-85 16,-3-3-130-16</inkml:trace>
  <inkml:trace contextRef="#ctx0" brushRef="#br0" timeOffset="256989.5891">16603 13252 704 0,'-2'-7'37'0,"2"3"3"0,4 2-15 16,11 2-21-16,1 0-3 15,4 5 3-15,2 8 6 16,-2 5 1-16,-1 1-2 16,-5 5-4-16,-7 3-3 15,-4 0 1-15,-3-3 0 16,-3 0-2-16,-3-8 0 0,-3-1 1 16,3-4 1-16,0-8 4 15,4-3-4-15,2 0 4 16,0-10 6-16,0-6-4 15,7-6-2-15,2-2 1 16,3-6 2-16,0-1-3 16,1 0-3-16,-1 5-1 0,-2 2 2 15,-3 6 2 1,-3 6 3-16,-1 7-4 0,-3 5-2 16,0 0-1-16,0 8-4 15,0 7 1-15,0 7 1 0,0 2-2 16,0 7 1-16,5 1 1 15,3 0-2-15,2-1-4 16,3 0-16-16,2-5-25 16,0-5-20-16,3-6-98 15,3-8-107-15</inkml:trace>
  <inkml:trace contextRef="#ctx0" brushRef="#br0" timeOffset="257364.5828">17064 13495 703 0,'1'0'56'16,"1"0"-42"-16,-2 0 25 16,0 0-22-16,0 3-13 15,1 3-3-15,-1 3 2 16,0 2 5-16,0 4-2 16,0-2-3-16,0 0-3 0,-1 1 2 15,-1-4-2-15,-3-2 2 16,4-4 0-16,0-2-2 15,1-2 2-15,0-3 3 16,2-6-3-16,7-6 0 16,2 0 2-16,3-3 5 15,3-4 6-15,-2 2 0 0,1 0-1 16,-1 1 0-16,0 3 1 16,0 6-5-16,-3 5-4 15,3 5-4-15,-1 3-1 16,2 9 0-16,-1 7-2 15,-1 2 3-15,-2 4-3 0,-2 5-3 16,-5 1-23-16,-4-2-27 16,-1-3-52-16,-5-5-305 15</inkml:trace>
  <inkml:trace contextRef="#ctx0" brushRef="#br0" timeOffset="258038.8709">15696 14004 744 0,'5'-5'21'0,"3"0"-1"15,2 5 6-15,5 0-16 16,-1 5-2-16,3 7 2 16,-4 0-4-16,-1 6-3 15,-3 0-2-15,-3 0 1 16,-4 0 0-16,-2-1-1 0,0-2 0 15,-6-5 2-15,1-1-3 16,1-4 2-16,2-5 0 16,2 0 1-16,0-8 2 15,3-4-2 1,3-3 0-16,3-3 6 0,0 0 3 0,1 2 1 16,-2-1-3-16,-2 6-2 15,4 3-3-15,-3 3-2 16,-1 5-3-16,4 0-1 0,-2 9 0 15,-1 0-1-15,2 6 1 16,-2 1 0-16,1 0 0 16,0 1 1-16,0-2 1 15,1-1-1-15,2-4-28 16,2-5-20-16,2-5-6 0,3 0-40 16,2-9-115-16</inkml:trace>
  <inkml:trace contextRef="#ctx0" brushRef="#br0" timeOffset="258226.3607">16156 13961 667 0,'-3'-4'38'0,"-7"-3"13"16,6 4-6-16,3 2-27 16,1 1-1-16,0 0 2 15,5 0-16-15,8 0-3 16,-1 0 2-16,3 0-2 0,0 0-2 15,1 2-52-15,-5 4-29 16,-4-2-30-16,-5 3-88 16</inkml:trace>
  <inkml:trace contextRef="#ctx0" brushRef="#br0" timeOffset="258382.6021">16105 14068 616 0,'-3'6'19'16,"6"-6"8"-16,11 0-6 15,8 0 8-15,3-9-10 16,7 0-17-16,4-2-1 0,3 1-9 16,-5-4-73-1,-1 1-73-15,-4-1-217 0</inkml:trace>
  <inkml:trace contextRef="#ctx0" brushRef="#br0" timeOffset="258538.8456">16442 13898 403 0,'0'-11'230'0,"0"0"-169"0,0 6 25 15,-1 2-28-15,1 3-22 16,0 0-17-16,0 8-18 16,1 4 3-16,1 5-1 15,3 2-2-15,-4 2 1 0,1 1-1 16,-2 4-1-16,0-3-8 16,0-4-44-16,-5-10-115 15</inkml:trace>
  <inkml:trace contextRef="#ctx0" brushRef="#br0" timeOffset="259258.3447">15878 13021 656 0,'2'0'21'0,"0"0"5"0,1 0-3 16,-1 5-18-16,0 3-5 15,-2 2-1-15,0 5 6 0,0 0 1 16,-2 0 2-16,-2-2 2 15,1-5-2-15,1-1-1 16,1-5-1-16,-2-2-1 16,3 0 2-16,0-8 15 0,0-2-13 15,0-5 1-15,6-4 1 16,1 0-3-16,4 0-1 16,1 1-3-16,2 1-3 15,0 3 2-15,-1 7-3 16,0 1 0-16,-4 6 1 15,0 0-5-15,-1 6 4 0,-3 8-1 16,-1 2 0-16,0 4 2 16,0-3-1-16,2 3 0 15,-2-3 0-15,1-4 0 16,3-4 0-16,-1-3 1 16,2-6-1-16,4 0 1 0,1-9 1 15,1-6-1-15,-1-6 0 16,4-1 1-16,-4-5 0 15,-2-2 7-15,-4-2 0 16,-3-1-5-16,-5-1-2 16,0 6-1-16,0 3-1 0,-3 4-1 15,3 6-37-15,0 3-128 16</inkml:trace>
  <inkml:trace contextRef="#ctx0" brushRef="#br0" timeOffset="260229.0357">18326 13275 467 0,'-6'-12'130'31,"0"-3"-86"-31,0 4 2 0,-3 1-32 16,-1 4-6-16,-5 4 2 15,-2 2-3-15,-1 5 0 16,0 7 8-16,0 7-3 15,2 3-7-15,1 5-2 0,4 1-1 16,2 2-2-16,6-3 1 16,3-5 0-16,0-4-2 15,8-5 1-15,5-6 0 16,6-6-1-16,3-1 3 16,0-6-1-16,2-7 1 0,-3-4-1 15,1-4-1-15,-4 3 1 16,-3-5 0-16,-4 1 0 15,-3 1 2-15,-4 2 3 16,-1 2 4-16,-3 7 2 16,0 0-3-16,0 6-2 15,0 4-2-15,0 0-3 0,0 9-3 16,1 5 1-16,4 4 0 16,4 1 2-16,0 3-1 15,3 1-1-15,3-2 1 16,0 0-1-16,-1 0-2 15,2-4 6-15,-1-4-4 0,-2-1-3 16,0-6-30-16,1-3-39 16,-3-3-36-16,2-6-101 15</inkml:trace>
  <inkml:trace contextRef="#ctx0" brushRef="#br0" timeOffset="261244.5922">18647 13277 582 0,'0'-4'131'16,"0"0"-75"-16,0 2-20 0,0 2-27 16,0 0-5-16,0 5-4 15,0 5 0-15,0 4 0 16,3 4 0-16,0 1 7 16,3 2-3-16,2-1 0 15,3-3-1-15,3 0-2 16,-1-3-1-16,3-6 2 15,0-4-1-15,2-4 1 0,0 0-1 16,-1-4-1-16,-1-6 3 16,-1-4-1-16,0-1 3 15,-5-4 14-15,1-1-2 16,-2 3-4-16,-2 0 1 0,0 2-2 16,-2 3 0-16,-2 3-2 15,-1 6-8-15,0 1-1 16,-1 2-1-16,2 3-2 15,0 8 1-15,0 4 1 16,-2 3 0-16,4 1 1 16,1 3-2-16,2-4 1 15,2 0 0-15,1-2-2 0,5-6-2 16,2-2 0-16,1-2-3 16,1-5 0-16,0-1-2 15,0 0-1-15,0-4 5 16,-1-3 3-16,-3-2 3 15,-5-2-1-15,0 1 0 0,-4-1 1 16,-3 1 1-16,-2 1-2 16,-2 4 0-16,0 1 1 15,0 1-3-15,0 3 1 0,0 0 0 16,0 1-2-16,2 5 3 16,1 2-1-16,1 2 0 15,1-3 1-15,4 3 0 16,3-3-2-16,0-1-7 15,8-3 0-15,-3 0 4 16,7-3 3-16,-2 0 0 16,0-5 1-16,-2-3 1 0,-2-1-1 15,-2 0 2-15,-7-1 0 16,-5 0-1-16,-4 1 2 16,0 1-1-16,-8 3-2 15,-4 1 6-15,-3 4-3 16,-3 0 0-16,2 2-1 0,-1 9-2 15,0 2 1-15,2 5-1 16,-2 0 0-16,6 2-7 16,5-4-30-16,4-2-19 15,2-4 17-15,4-5 29 0,11-4 10 16,7-1 3-16,1-9 1 16,1-6-3-16,3-3 3 15,-1-4 0-15,-1-2 12 16,-4-4 9-16,1-3-8 15,-3-3 0-15,-7-3-6 0,-1-3-5 16,-4-5 2-16,-7-3-5 16,0 2 3-16,-3 2 2 15,-8 5-1-15,-1 8 3 16,-6 10 3-16,4 9-6 16,-3 10-5-16,2 5 1 15,3 15-4-15,3 9 1 16,3 10 0-16,6 10 2 0,0 5-3 15,12 4 2-15,3 4 0 16,9-3-1-16,-2-2 1 16,5-5-10-16,-2-10-57 15,-6-9-98-15,2-12-118 0</inkml:trace>
  <inkml:trace contextRef="#ctx0" brushRef="#br0" timeOffset="263107.7668">20357 13120 690 0,'0'0'19'0,"0"0"4"0,0 2-24 15,2 10-2-15,-2 1 3 16,3 4 1-16,-1-1-2 16,3 2 2-16,4-3-1 15,3-3 0-15,1-3 4 16,4-3 7-16,2-6 5 0,1 0-1 15,2-11-10-15,-2-2-3 16,0-6 1-16,-6-1-3 16,-2-1 3-16,-2 0-2 15,-6 3 2-15,-1 0 9 16,-3 6 9-16,0 3-1 16,0 5-1-16,0 4-13 0,-2 0-6 15,2 12-2-15,0 8 1 16,0 6 0-16,2 7 1 15,1 7 0-15,0 4 0 16,-1 3 1-16,-2 4-2 0,0-5 2 16,-2 0-1-16,-6-7 0 15,-2-6 1-15,-1-3-1 16,-3-7 0-16,-1-6 1 16,1-4-1-16,-1-6 2 0,2-3 14 15,2-4-3-15,2 0-7 16,0-6-2-16,1-8-3 15,3 1 0-15,1-5-5 16,4-3-19-16,0-3-19 16,2-4-59-16,9-2-139 0</inkml:trace>
  <inkml:trace contextRef="#ctx0" brushRef="#br0" timeOffset="263435.8516">20254 12964 719 0,'-3'-6'29'0,"3"-3"31"0,5-3-19 16,14 3-23-16,6-2-5 15,8 1-7-15,3-1-1 16,6 3-5-16,4 3 0 16,1 2 0-16,1 3-31 15,0 3-27-15,-3 4-51 16,-1 3-55-16,-7 1-294 0</inkml:trace>
  <inkml:trace contextRef="#ctx0" brushRef="#br0" timeOffset="263701.4659">20857 13231 698 0,'0'-7'72'15,"4"-4"-33"-15,8 2-17 16,7-2-9-16,4 1-8 16,5 5-4-16,3 1 0 15,2 3-1-15,-2 1 0 0,-4 0 0 16,-5 5-26-16,-7 5-42 15,-8 2-48-15,-7 0-88 16</inkml:trace>
  <inkml:trace contextRef="#ctx0" brushRef="#br0" timeOffset="263842.0741">20899 13367 672 0,'-2'5'87'15,"5"-5"-71"-15,15 0 14 16,7-1-16-16,7-4-8 15,7-1-6-15,5 1 0 16,2-2-36-16,-1 1-101 0,0-4-123 16</inkml:trace>
  <inkml:trace contextRef="#ctx0" brushRef="#br0" timeOffset="264187.3383">21863 12797 707 0,'-3'-12'56'0,"1"4"16"15,2 7-51-15,0 1-4 16,2 9-15-16,3 11 1 16,4 6-1-16,2 4 4 15,-1 7 0-15,-3 0-3 16,-3 4 0-16,-2 1-3 16,-2-3 1-16,0-3 0 0,0 0-8 15,-2-6-19-15,1-6-31 16,1-6-54-16,0-6-60 15</inkml:trace>
  <inkml:trace contextRef="#ctx0" brushRef="#br0" timeOffset="264406.0862">21644 13282 748 0,'4'0'48'15,"19"-1"-41"-15,7-7-1 16,16-1-5-16,7 0 0 16,7 0 1-16,3 3-2 15,-2 2-1-15,-2 4 2 16,-8 0-2-16,-12 0-59 0,-10 4-65 16,-10 0-197-16</inkml:trace>
  <inkml:trace contextRef="#ctx0" brushRef="#br0" timeOffset="264984.1515">21818 13464 835 0,'-3'4'17'0,"3"-1"-18"0,0 3 3 16,0 0-2-16,0 6 1 15,0-1 3-15,0 4 9 16,-2 3-2-16,-3 3 3 16,-2-1-5-16,-2 3-6 15,-2-2-2-15,0 0 1 0,0-5 0 16,2 1-3-16,1-8 1 16,3-3 1-16,3-1 1 15,-1-5-1-15,3-4 4 16,0-6-2-16,5-2-2 15,3-9-2-15,1-1 1 0,4 0 0 16,1-4 1-16,2 2-1 16,-1 0 2-16,2 2-1 15,-1 8-4-15,2 0 3 16,-5 6-1-16,0 7-2 16,-3 1 4-16,-3 3-4 15,0 7 1-15,-2 5 1 0,-1 2 1 16,0-1-1-16,-4 2 3 15,5-1-4-15,0-1 4 16,1-2-2-16,3-2-2 16,2-6 3-16,6-3 2 15,1-3-5-15,-2 0 5 0,5-7-1 16,-1-6 0-16,-1-2-1 16,-1-4 0-16,-5-3 0 15,-2-2 1-15,-5 1-1 16,-6 0-1-16,0 2 1 15,-2 5-3-15,-7 4 0 0,-1 6-8 16,0 1-39 0,2 1-57-16,7-1-166 0</inkml:trace>
  <inkml:trace contextRef="#ctx0" brushRef="#br0" timeOffset="265655.9537">23009 13002 366 0,'9'-10'415'0,"0"0"-409"15,2-2 29-15,-2 3-28 16,1 3-6-16,-5 0 2 15,-2 2 1-15,-3 3 2 16,-8 1-3-16,-11 0-6 16,-7 1 1-16,-5 8 3 0,-5 1-1 15,-2 2 1-15,-1 1 0 16,4 4-2-16,7-3 2 16,4 0-1-16,7-3-1 15,6 1 2-15,9 0-2 16,2-4-1-16,16 1 1 15,8-2 1-15,7-1 2 0,6 1-1 16,2 0-1-16,-1-2 1 16,-2 2 0-16,-7 2-2 15,-9-1 2-15,-9 2-1 16,-9 2 1-16,-4 1 0 16,-14 3-1-16,-11 3 2 0,-5 0 0 15,-7 3-3-15,0-2 3 16,2 1-2-16,6-3 0 15,7-2 1-15,9-1-1 16,14-6-1-16,5-2 0 16,19-3 1-16,11-1 2 0,9-3 0 15,10 0-1-15,5 0-1 16,5-1-13-16,-1-7-38 16,2-2-73-16,-4-5-125 15</inkml:trace>
  <inkml:trace contextRef="#ctx0" brushRef="#br0" timeOffset="266218.4125">23575 12961 707 0,'-7'-6'15'0,"3"3"31"16,0 3-24-16,4 0-23 16,0 7-2-16,0 5 3 0,4 4-1 15,5 3 2-15,3 4 2 16,5 1 0-16,2-2 3 16,2-3-2-16,0-2-3 15,0-5 1-15,-3-5-1 16,-1-5 2-16,-2-2 0 0,-2-3 14 15,-2-7 2-15,-2-3-7 16,-2-3-6-16,-3-2 2 16,-1 0-2-16,-1-1 0 15,-2 4 2-15,0 1 3 16,0 5-2-16,0 1-4 0,0 7-5 16,0 1-1-16,0 6-4 15,3 9 4-15,-2 5 0 16,1 5 2-16,-1 4-2 15,-1 6 1-15,0 0 2 16,0 1-4-16,-1-3 3 0,-5-2-1 16,0-5 0-16,-3-8-1 15,-2-3 0-15,-3-7 2 16,-2-5 2-16,1-3-2 16,0 0 1-16,2-9 0 15,2-2-1-15,4 0 0 16,4 0 0-16,3 0-14 0,5 5-21 15,8-2-44-15,6 5-124 16,0 1-350-16</inkml:trace>
  <inkml:trace contextRef="#ctx0" brushRef="#br0" timeOffset="266593.3911">23870 13391 631 0,'3'15'26'0,"-1"-1"-8"16,2-2 16-16,-3 5-23 16,-1-1 5-16,0-1 10 15,0 0 4-15,0-3-9 16,-6 0-1-16,1-3-3 16,-3-3-11-16,3-1-4 15,0-3 2-15,3-2-2 16,0 0 2-16,2-4 13 0,0-5-1 15,7-3 0-15,4-2-8 16,4-3 2-16,3 0-4 16,2-1 0-16,4 4 1 15,-3 4-1-15,3 6-1 16,-3 4-5-16,0 0 4 0,-3 9-2 16,-1 4-2-16,-5 5 1 15,-2 0-1-15,-4 3 0 16,-3-3 0-16,-3 4 0 15,-3-2 0-15,-6 0-22 16,-4 0-25-16,-2-3-31 0,-3-6-141 16</inkml:trace>
  <inkml:trace contextRef="#ctx0" brushRef="#br0" timeOffset="267249.2725">22563 13623 751 0,'0'0'45'16,"3"-5"-28"-16,11 2-14 15,4 3 7-15,6 0 4 16,-2 8-3-16,1 6-3 16,-2 2-1-16,-6 6-3 15,0-1-1-15,-4 3-1 0,-4-3-2 16,-3 0 1-16,-4-3 0 16,0-1-3-16,-4-7 4 15,-5-3-1-15,0-4-1 16,4-3 3-16,-1 0-2 0,4-9 2 15,2-4-1-15,0-4-2 16,11-4 1-16,3-1-1 16,4-1 3-16,3 1 0 15,3 7-1-15,-3 0-2 16,-3 6 2-16,0 7-2 16,-6 2 0-16,1 4-2 15,-5 7 4-15,-2 4-3 0,3 4 0 16,-4 0 3-16,0 3-4 15,-1-2 5-15,3 1-3 16,-1-2-3-16,1-2-15 16,3-6-31-16,3-1-42 15,1-9-36-15,2-1-151 0</inkml:trace>
  <inkml:trace contextRef="#ctx0" brushRef="#br0" timeOffset="267421.1392">23045 13709 535 0,'-6'-9'192'16,"3"-1"-159"-16,3 0-14 15,2 3-5-15,8 0-11 16,4 4-4-16,2 0 1 0,4 3 2 16,0 0-4-16,0 3-80 15,-3 3-82-15,-4 0-304 16</inkml:trace>
  <inkml:trace contextRef="#ctx0" brushRef="#br0" timeOffset="267577.3544">23020 13789 683 0,'0'0'26'0,"9"0"-23"15,10 0-1-15,7 0-3 16,5 0 3-16,2 0-2 0,3 0-18 15,-3-1-80-15,0-1-171 16</inkml:trace>
  <inkml:trace contextRef="#ctx0" brushRef="#br0" timeOffset="267764.8314">23407 13680 753 0,'1'0'63'16,"2"0"-37"-16,0 0-13 15,3 8-10-15,-1 6 2 16,2 4 1-16,-1 0 4 0,-1 2-4 16,-1 2-4-16,-1-1 0 15,-2-2-3-15,-1-2-18 16,0-8-95-16,0-8-223 16</inkml:trace>
  <inkml:trace contextRef="#ctx0" brushRef="#br0" timeOffset="268617.7872">22800 12646 660 0,'-2'-6'102'0,"-1"1"-84"15,1 2 5-15,2 3-21 16,0 6-5-16,-2 3 2 0,1 5 1 15,-2 2-1-15,0-2 2 16,0 2-1-16,0-3 0 16,0-3 1-16,1-3-2 15,2-4 1-15,0-3 1 16,2-1-1-16,4-9 6 0,1-4-2 16,3-7-1-16,0-2 10 15,-1 1 1-15,0 0-2 16,-1 2-3-16,2 2 0 15,-2 3-2-15,-1 3-1 16,0 4-3-16,1 2-3 16,-1 5 1-16,0 1-1 0,0 7-2 15,-1 9 0-15,1 6 1 16,0 8 0-16,-3 3 2 16,2 3-2-16,-3 2 1 15,3-1 1-15,-1-4-2 0,5-4 2 16,2-5-1-16,4-7-1 15,3-5 2-15,3-7-1 16,2-5 0-16,0-7 3 16,0-11-2-16,0-7 0 15,0-6 3-15,-2-7 12 16,-5-3 3-16,-1-7-7 0,-5-3-7 16,-2-2 1-16,-3 2-3 15,-4 1 1-15,-2 7 1 16,0 4-3-16,-2 8 0 15,-2 4-1-15,0 7-2 16,-1 2-6-16,1 2-49 16,-1-1-93-16</inkml:trace>
  <inkml:trace contextRef="#ctx0" brushRef="#br0" timeOffset="275433.687">10059 9971 207 0,'-3'0'62'0,"1"0"-45"0,2-6 21 16,0 3-9-16,0 0-13 15,0-2-7-15,0 1-1 16,6 2-4-16,2-2-3 16,0 1-1-16,3 0 2 15,2 0-3-15,2 1 3 0,2-2-2 16,4 0 3-16,-1-1 2 15,5 1 0-15,0-1-1 16,1-1-1-16,3 0-1 16,-1 0 0-16,3-3-1 15,0 2 1-15,2-1 1 16,4-1 2-16,1 0 0 0,2 0 3 16,3-2 3-16,5 1-4 15,2-2-1-15,1 0-2 16,1-2-2-16,4 0 3 15,-2-1-4-15,3 0-1 16,1 0 1-16,-2 1-1 0,3-1 1 16,1 0-1-16,1-1 0 31,1 3 1-31,-1-3 1 16,2 0-2-16,3-1 3 0,0 2 1 15,-2 0 1-15,4 0-3 16,-3 0 0-16,4-1-2 15,-3 1 1-15,0-2 0 0,-2 0 0 16,0 3-1-16,-1-4 0 16,-1 3 1-16,2-1-1 15,-3 3 0-15,3 0 0 16,-2 0 1-16,-2 0-1 16,0-1 0-16,-3 3 0 15,-1-2 0-15,0 2 2 0,1 0 1 16,-3-1-1-16,1 1 1 15,1-2 0-15,-2 2 0 16,0-1 0-16,1-1-1 16,-1 2 1-16,-2-1-2 15,-1-2-1-15,-2 3 2 16,0-4-1-16,-1 3-1 0,1-2 2 16,-3 2 0-16,-1 0 1 15,1 2 0-15,-2-2 0 16,-2 2-1-16,0-1 1 15,-2 3-3-15,0-1 2 0,-1-1 1 16,-5 3-2-16,1-1 1 16,-4 1 1-16,0 0-1 15,-5 0 2-15,1 2 1 16,-1-2 0-16,-3 3-2 16,0-1-2-16,0-1 4 15,-1 1-3-15,-2 1-2 0,-1 0 1 16,-2 0 2-16,-1 2-1 15,-1-3-1-15,-3 2 2 16,0 1-3-16,-3 1 1 16,1 1 0-16,-5-2-1 0,1 2 1 15,-4 0-1-15,-1 0-1 16,-1 0 1-16,0 0-1 16,0 0 1-16,-7 2 2 15,-2 1-2-15,-5 2 1 16,-5 0-1-16,-4 2 0 15,-3 0 1-15,-3 2-1 0,-6-1-1 16,-3 0 2-16,-4 1-1 16,-4 2 0-16,-2 0 1 15,-5 1-1-15,-3 1-1 16,-3 2 2-16,-4 1-1 16,-5 3 0-16,-5 1 0 0,-1 3-1 15,-4-1 2-15,-2 0 0 16,-1 0-2-16,-2 2 1 15,2-3 0-15,-2 1 0 16,2 0 0-16,-4 1 0 16,4 1 0-16,-3-1 1 0,1-1-2 15,3 1 1-15,0-2 1 16,1 2-2-16,-1-3 2 16,3-2-1-16,0 2-1 15,0-2 2-15,1-1-1 16,1-1 0-16,0 1-1 0,-2-2 2 15,1-1-2-15,2 0 2 16,-1 1-1-16,3-1 0 16,0 2 0-16,3 0-1 15,0-2 2-15,1 4-1 16,1 0 0-16,3-3 0 16,2 4 0-16,3-2 0 0,1 2 1 15,3-2-2-15,-1 1 1 16,5-2 0-16,3 1 0 15,0-3-1-15,6-1 2 16,1 1-1-16,5-4 1 16,5 2-1-16,1-3-1 0,6 1 1 15,3-3 0-15,5 0 0 16,1-1 1-16,4 0-2 16,4-3 1-16,2 0 0 15,2 0-1-15,3 0 0 16,0-3-1-16,1 1 0 0,7 1 0 15,4-2 2-15,6 0-1 16,3 0 3-16,8-6-4 16,2-1 2-16,7-4 2 15,0 1-2-15,7-2 0 16,2 0 1-16,3-3-1 0,2 0-1 16,2 1 2-16,3-2-1 15,2-1 0-15,5 0 0 16,0-2 0-16,1 1 0 15,8-3 1-15,1 1-1 16,0-2 0-16,-1-2 0 0,2 3-1 16,2-3 2-16,-4 0-1 15,0 4-1-15,0 0 2 16,-2 1-1-16,-1 3-1 16,0-1 2-16,2 0-2 15,0 1 1-15,1-2 1 0,1-1-2 16,3 3 2-16,-1-4-1 15,-1 2 0-15,-1 1 0 16,-1-1-1-16,-2 3 1 16,2-1 1-16,0 1-1 15,1 1 1-15,-3-2-1 16,3 2-1-16,-1-2 1 0,0 2-2 16,-2-1 2-16,1 0 1 15,1 2-1-15,-2-2 0 16,-1 0 1-16,-1 2-2 15,-3-3 1-15,-1 1 0 16,1-2 0-16,-4 1 0 0,3 1 1 16,-5-2-2-16,0 3 2 15,-8-1-1-15,-2 3-1 16,-6 0 2-16,-4 2 0 16,-4 2-2-16,-6 4 2 15,-8 4 1-15,-10 0-3 0,-12 1-1 16,-25-1-182-16</inkml:trace>
  <inkml:trace contextRef="#ctx0" brushRef="#br0" timeOffset="277532.5624">15766 9302 387 0,'13'0'2'15,"2"-6"3"-15,4 0 9 0,3 2-2 16,3 0-6-16,1 0-3 16,4-2 1-16,0 2-1 15,1-1-1-15,5 0-1 16,-1 1-1-16,5-2 1 15,1 0 0-15,0-1 0 0,3 0 2 16,2 0 0-16,3-3 1 16,2 0 7-16,0 0 2 15,3-2-4-15,3-2 1 16,0 2-3-16,4 0-2 16,1 2 0-16,4-2-2 15,0 1 0-15,1 1 0 0,-1-1-1 16,2 4 1-16,-1-3 1 15,3 1-3-15,-2 1 2 16,4-1-2-16,0-1 1 16,2 2 1-16,-1-1 1 0,4 0 2 15,-2 2 2-15,1-1-4 16,-1-1 1-16,2 1-1 16,-5 2-3-16,-1-1 1 15,0-1 0-15,-3 0-1 16,-4-2 1-16,-1 3 1 15,0-1 4-15,-1-2 5 0,-2 2-6 16,0 3-1-16,-5 0 0 16,-2-1-3-16,-2 3 1 15,-5 0 0-15,-2 0-4 16,-4 0 2-16,-1 3-1 0,0-1 0 16,-8 1 2-16,-1 0-2 15,-4 0 0-15,-3 0 0 16,-6 0 0-16,-1 0 0 15,-5 0 0-15,-4 0 0 16,0-2 0-16,-5 1 1 0,-1-1 0 16,1 2 0-16,-2-3 1 15,0 2-1-15,0-1 1 16,-7 1-2-16,-3 1-1 0,-4 0 2 16,-4 0-2-16,-4 0 0 15,-2 0 1-15,-3 0 0 16,-3 0 0-16,-6 3 0 15,-1-1 0-15,-2 1 1 16,-2-1-1-16,-3 2-1 0,-3 1 2 16,1-2-1-16,-4 2-1 15,-1-1 1-15,-2 2 1 16,-3 1-2-16,-2 4 2 16,-1-2-2-16,3 1 2 15,-3 3-1-15,2-1-1 16,-2-2 2-16,4 2-2 15,-2 0 1-15,3 0 0 0,-5 2 1 16,2-1-1-16,-1 3 0 16,1 1 0-16,-3-2-1 15,0 2 1-15,-2-3-1 0,0 1 0 16,2-3 2-16,1-1-2 16,1-2 1-16,1 0 0 15,2-2 0-15,1-2 0 16,0-2 0-16,3 0 0 15,-2 1-1-15,0-2 2 16,0 3-1-16,-1 0 0 0,0-1 0 16,1 3 0-16,2-1 0 15,2 1 0-15,0 2 0 16,3-1 0-16,2 4 0 16,2-5-1-16,2 4 1 15,2-2 0-15,3 1 0 0,2-2 1 16,2-2-1-16,5 1 0 15,3-2 0-15,4-1-1 16,3-2 2-16,3 1-1 16,2-3 0-16,2 2 0 15,4 0 0-15,1 0-1 0,2 0-33 16,2-2-34-16,0-2-37 16,0-11-277-16</inkml:trace>
  <inkml:trace contextRef="#ctx0" brushRef="#br0" timeOffset="281788.8315">22946 6895 264 0,'-5'1'1'0,"1"-1"4"16,4-1 30-16,0-3 1 15,0-1-17-15,2 0-8 16,4 0 11-16,3 0-9 0,0 0 1 15,4-2-5-15,2 2 0 16,3-1 0-16,1 0 1 16,5-2 0-16,4 4 0 15,3-3-3-15,3 0 1 16,3 0 0-16,0 1 0 16,5 0 2-16,0 1 0 0,1 1-4 15,1-2 0-15,1 3-3 16,0 0 0-16,-3 1-2 15,0 0 0-15,-4 2 0 16,-3 0-1-16,-6 0 1 16,-3 0-1-16,-6 0 0 0,-8 0 1 15,-4 2-2-15,-8 3 0 16,0 5-4-16,-15-2-58 16,-6-4-19-16,-9-2-106 15</inkml:trace>
  <inkml:trace contextRef="#ctx0" brushRef="#br0" timeOffset="282149.3256">22808 6997 343 0,'6'2'0'0,"6"-2"-2"15,3 0 5-15,8 0 2 16,6 0 6-16,6 0 6 15,7 0 2-15,4 0 6 0,1-2-16 16,4-1-3-16,-1-1-1 16,-1 1-3-16,2 0 2 15,-4 1-3-15,-4 0 1 16,1 2-1-16,-4 0 0 0,-3 2-1 16,-8-1-2-16,-9-1-84 15</inkml:trace>
  <inkml:trace contextRef="#ctx0" brushRef="#br0" timeOffset="284249.6949">23012 8578 287 0,'-11'0'-2'16,"1"-2"21"-16,1-4 33 0,4 0 0 15,4 0-28-15,1 0 3 16,9-2-8-16,7 1-10 16,10-2-1-16,7-1 6 15,6 1-1-15,6 1-1 16,3 1-6-16,3 2-2 0,0 1-2 15,-3 2-1-15,-5 2 0 16,-5 0 0-16,-8 0-4 16,-8 6-28-16,-11 1-39 15,-11 1-43-15,-3 1-12 16</inkml:trace>
  <inkml:trace contextRef="#ctx0" brushRef="#br0" timeOffset="284390.3131">23071 8612 471 0,'1'-1'-5'0,"22"-12"26"16,17 3-7-16,14 1-6 15,19 6-5-15,10 3-3 16,3 0-1-16,-4-5-123 16</inkml:trace>
  <inkml:trace contextRef="#ctx0" brushRef="#br0" timeOffset="285265.2439">18926 9712 468 0,'0'-13'-36'0,"0"-2"40"16,-1 5 0-16,-2 3 1 16,1 2-1-16,-1 2 2 15,1 3-2-15,-2 0-3 16,-2 3 1-16,-3 6-2 16,-3 4-2-16,-2 7 2 15,-5 2 2-15,2 6-4 0,-7 3 4 16,-1 6-2-16,-3 3 0 15,-3 6 0-15,-3 5 0 16,-3-2 0-16,-1 2 1 16,-1-1 1-16,2 1 0 15,-1-2 4-15,-1 1 3 16,1 0-2-16,-1 2-1 16,2 3-2-16,-2 0-1 0,2 0-3 15,1-2 0-15,1-1 2 16,-1-1-3-16,-1-3 2 15,1-4 0-15,1 1-2 0,4-6 2 16,4-3 0-16,1-7-2 16,8-4 1-16,3-6-1 15,6-8 1-15,6-6-26 16,3-5-68-16,0-16-199 16</inkml:trace>
  <inkml:trace contextRef="#ctx0" brushRef="#br0" timeOffset="285969.3916">19112 9812 222 0,'0'0'75'0,"0"0"-72"0,0 0 2 15,-7 0-3-15,0 0 0 16,0 0-2-16,-4 3 0 15,-2 3 0-15,1-1 0 16,-3 0 2-16,-1 3 4 16,0-1 2-16,-3 4 7 15,1 0 5-15,-3 2 0 0,3 3-7 16,-3 1 3-16,0 4-10 16,1 1 1-16,1 1-2 15,4 2 0-15,-3 2 3 16,3-1-4-16,-2 1 0 0,1 2 0 15,-1 0-1-15,0 2 0 16,-3 0-2-16,-1 5 2 16,-3-2-1-16,0 1 0 15,-1-1 3-15,2-2 4 16,-2 1-2-16,2-4-2 16,2 0 0-16,0 0-2 0,-1-2 0 15,-1 1-1-15,2-2-1 16,-3-1 1-16,0-4 0 15,1-2 2-15,1-4 5 16,0-3 2-16,3-5 5 16,-1-1 9-16,3-3 1 15,2-1-3-15,0 1 2 0,3-3-9 16,0 0-1 0,3 0-4-16,0-5 2 0,3 2-3 15,1-1-1-15,3 2-5 16,0-2-1-16,0 1-3 0,2 1-1 15,0 2-1-15,0 0-4 16,-2 0-95-16,-6-4-57 16</inkml:trace>
  <inkml:trace contextRef="#ctx0" brushRef="#br0" timeOffset="287552.2516">16266 12831 372 0,'-6'-13'-3'0,"2"-1"9"0,0 0 5 16,4 1-1-16,0-2-4 16,0 1 10-16,0 2-2 15,3-3-3-15,3-1-1 16,4-1 2-16,1 0-4 16,4-2-2-16,1-3-2 15,4 0 3-15,6-3 2 0,3-3 8 16,2-4 1-16,3 2-1 15,5-3-1 1,0 1-4-16,2 1-2 0,0 4-1 16,-2 3-5-16,-1 4-2 15,-3 4-1-15,-5 5-3 0,-3 4 1 16,-6 7-40-16,-3 0-8 16,-5 2-10-16,-5 8-31 15,-5 2-38-15,-3 3-86 16</inkml:trace>
  <inkml:trace contextRef="#ctx0" brushRef="#br0" timeOffset="287817.8626">16366 12796 446 0,'-4'-14'58'0,"4"-8"-34"0,4-9 24 16,18-2-14-16,13-8-23 16,16-4-2-16,11-2-3 15,12 1-4-15,5 0-2 16,-4-2-53-16,-8-5-355 15</inkml:trace>
  <inkml:trace contextRef="#ctx0" brushRef="#br0" timeOffset="294622.85">14863 10469 200 0,'-2'-4'5'15,"2"-1"18"-15,0 0-5 16,2-3-2-16,4 1-4 16,0-1 9-16,6 0-6 15,1-2-4-15,3 4-2 16,2-2-4-16,1 3-2 0,1-1-1 15,-1 2 0-15,2 1-2 16,-2 1-1-16,-5 1 0 16,-4 1-40-16,-5 0-14 15,-5 0-64-15</inkml:trace>
  <inkml:trace contextRef="#ctx0" brushRef="#br0" timeOffset="294779.0712">14884 10502 96 0,'-14'8'78'16,"4"-5"-63"-16,3 0 22 0,2-3 5 16,5 0 15-16,0-1-19 15,6-6-21-15,10-2-20 16,10-4-1-16,4-5 0 16,6-6-128-16</inkml:trace>
  <inkml:trace contextRef="#ctx0" brushRef="#br0" timeOffset="297248.5735">17297 13937 183 0,'0'0'4'0,"0"0"15"16,0 0 2-16,0 0-6 15,0 0 0-15,0 0-4 16,0 0 2-16,0 0-3 16,0-1 0-16,0 1-2 15,0 0-5-15,0 0-3 0,-2 0 1 16,-1 0-1-16,1 0-2 15,-7 1 2-15,4 3 0 16,-4 1 0-16,-1 2 1 16,-1-2-1-16,-1 2 0 15,0 1 1-15,-2 0-1 0,0 1 0 16,-1 2 1 0,0 0-1-16,-1 2-1 0,0 0 2 15,-2 4-1-15,0-4 0 16,2 2 0-16,1-1 0 15,4 1 0-15,-3-2 0 16,3 2-2-16,0-1 3 0,1-1-1 16,0 2-1-16,2-3 2 15,2 0-1-15,-3-3 0 16,4 0 0-16,0 0 0 16,2-4 2-16,1 2-1 0,-1-5 0 15,3 1 1-15,0 0-1 16,0-3 0-16,0 0 24 15,0 0-2-15,5-5-17 16,-2 0 1-16,2 0 0 16,-1 0 0-16,1-1-2 0,1 2-4 15,-1-1 1-15,2-1-2 16,-1 0 1-16,4-3-1 16,0 0 1-16,1 0-1 15,0-2 2-15,3 1-1 16,2-2 5-16,3 0 5 15,1-2 0-15,3 1-2 0,2-1-4 16,-3 1-4-16,2 1 2 16,-4 1-2-16,-7-6-6 15,-11-12-173-15</inkml:trace>
  <inkml:trace contextRef="#ctx0" brushRef="#br0" timeOffset="298674.4035">21303 14292 487 0,'-3'0'39'15,"3"-9"-35"-15,0-2 18 16,10 2-3-16,7-3-12 15,6 0-6-15,8-1 3 0,4-1-2 16,5-2 7-16,4 3 2 16,2 1 2-16,1-1-6 15,4 4-5-15,-3 1-1 16,-1 4-1-16,-3 3-10 16,-6 1-52-16,-8 0-49 0,-10 0-98 15</inkml:trace>
  <inkml:trace contextRef="#ctx0" brushRef="#br0" timeOffset="298830.6435">21530 14326 735 0,'54'-23'9'0,"19"-3"-4"15,19 2-8-15,16-8-60 0,9-19-152 16</inkml:trace>
  <inkml:trace contextRef="#ctx0" brushRef="#br0" timeOffset="323266.5532">19055 9956 605 0,'-6'-6'7'0,"-1"-1"13"16,4 2-9-16,3 5-5 15,0 0-6-15,0 0-2 16,5 9 2-16,0 0 0 0,4 2 0 15,-1 3 1-15,2 2-1 16,0 1 1-16,1 3 1 16,-3-2 0-16,0 1 1 15,-1-2-1-15,-2-1 1 16,-1 1 0-16,-2-2 4 16,-1 0-4-16,0 0-3 0,2-2 1 15,-2-1-1-15,4-2 1 16,1-2 1-16,6-4 0 15,6-4 8-15,6-2 20 16,7-10 6-16,7-5-11 16,7-7-7-16,6-6-4 0,11-6 3 15,9-5-3-15,11-3 0 16,9-4 2-16,10 0-3 16,5 5-4-16,7 4-4 15,-5 5-1-15,-6 6 1 16,-10 8-4-16,-9 5 0 0,-11 5 0 15,-12 3-1-15,-13 5 0 16,-7 2 0-16,-9 5 0 16,-7 5-4-16,-5 4-24 15,-8 5-13-15,-8 3-31 16,-3 0-43-16,-16-6-96 0</inkml:trace>
  <inkml:trace contextRef="#ctx0" brushRef="#br0" timeOffset="324188.3526">17673 11580 381 0,'0'-10'165'0,"0"3"-154"16,0 0 16-16,0 2-16 16,0 4-9-16,2 1-5 15,2 0 1-15,-2 4 2 16,4 5-2-16,0 1 2 0,-1 4 2 16,0 5 0-16,0 0-1 15,1 3 5-15,-4 5 0 16,3-2 0-16,-1 0-3 15,1-5-2-15,0 0 0 16,1-5 0-16,0-3 0 16,1-4 0-16,0-1 1 15,3-2-1-15,-3-4 2 0,7-1 2 16,1 0 3-16,2-5 6 16,10-8 8-16,4-6-1 15,8-8 0-15,7-3 0 0,10-7-3 16,5-3 4-16,9-4-4 15,10-2-3-15,3-2-7 16,7 2 1-16,6-1 1 16,4 2-1-16,-1 2-2 15,2 4 1-15,-2 4-4 16,-6 5 0-16,-6 8-3 0,-9 5-1 16,-12 7 1-16,-9 8 0 15,-17 2-6-15,-20 0-56 16,-20-2-165-16</inkml:trace>
  <inkml:trace contextRef="#ctx0" brushRef="#br0" timeOffset="330320.3364">18959 9624 251 0,'0'-7'6'0,"0"1"-1"0,0-3 2 0,3 3 6 16,0 0 0-16,-1-2-5 15,2 4 4-15,-2-1-1 16,-1 3-2-16,1-1 2 0,-1 1-3 15,0 1-2-15,-1 1 6 16,0 0-3-16,0 0-8 16,0 1-1-16,0 6 2 15,-2 1 3-15,-1 3 0 16,-4 3-3-16,-1 4 3 16,-3 5-2-16,0 4 0 0,-3 3 4 15,-5 6-2-15,-1 6-1 16,-3 6 4-16,-1 6-1 15,-3 6-3-15,-7 6 2 16,-4 6 2-16,-2 9-4 16,-6 5 0-16,-1 5-3 15,-4 4 1-15,-3 1 0 0,3 0-1 16,0-1-1-16,4-3 1 16,1-3-1-16,4-5 2 15,1-1-1-15,4-7 2 16,-1-2 3-16,2-2 0 0,0-1-2 15,-4-6 2-15,2 4-1 16,4-6-2-16,-2-4 4 16,4-7 0-16,2-5 2 15,4-6-2-15,1-3-1 16,5-8 0-16,4 0-4 0,2-8-1 16,4 2 0-16,4-7-1 15,0 0 0-15,4-7 0 16,2-7-49-16,0-9-73 15</inkml:trace>
  <inkml:trace contextRef="#ctx0" brushRef="#br0" timeOffset="331121.9677">19049 9684 418 0,'-5'0'4'0,"1"0"-3"16,-2 0 1-16,3 0-2 15,-1 4-1-15,1 5 0 0,-1 6 1 16,0 1 0-16,-2 3-1 15,1 4 1-15,0 4 0 16,-2 5-1-16,-3 4 2 16,0 5-1-16,-4 6 1 15,-2 4 0-15,-2 3-1 16,-2 4 0-16,-4 5 1 0,0 0 0 16,1 2 0-16,-2 1 1 15,-2 1-2-15,1 0 0 16,-1-6 1-16,-1-1 0 15,0-1 5-15,-2 0-5 0,0-4 0 16,4 2 6-16,-1 1-5 16,0 1 0-16,3 0-1 31,0-4 0-31,0-1 2 16,4-3-2-16,-2-1-1 0,0-2 2 15,-1-2-2-15,1-2 1 16,-1-1 2-16,3-2 0 15,0-2 9-15,-2-3-2 0,3-2-2 16,-1-3-1-16,1-1-2 16,1-1 0-16,-3-2 2 15,1-1 3-15,0-6-3 16,0 1-1-16,1-4 2 16,0 1 0-16,1-6-2 0,2 1 0 15,2-3 0-15,3-3 2 16,0-1 4-16,4-3-8 15,2-1-1-15,2-1-1 16,0 1 2-16,3-2-3 16,0 0-4-16,0 0-41 15,-3-3-90-15</inkml:trace>
  <inkml:trace contextRef="#ctx0" brushRef="#br0" timeOffset="353543.9723">1987 11283 537 0,'-10'-12'7'0,"1"1"30"15,1 4 19-15,3 3-31 16,2 0-10-16,3 4-1 16,0 0-6-16,3 6-12 0,4 6 4 15,5 5 3-15,0 5 0 16,3 5 2-16,1 5-3 15,-2-2 0-15,0 0 1 16,-1-5-3-16,1-7 2 16,-1-4 1-16,-1-7 0 15,0-7 2-15,2 0 7 0,-1-6 18 16,-1-7-6-16,0-3-16 16,-2 0-4-16,-3-2 2 15,-2 3-1-15,-2 1 0 16,-1 5-4-16,0 2-1 15,-1 4 1-15,2 3-1 0,0 0-5 16,3 6 2-16,1 2 1 16,2 2 1-16,4 2 3 15,-1 0-2-15,3-5-1 16,1-2 3-16,-1-3-2 16,1-2 1-16,0-7 1 15,-1-8-1-15,-3-4 3 0,-3-2 1 16,-2-3 4-16,-4 0 1 15,-3 2-2-15,0-4-2 16,-5 3 2-16,-4-1-1 16,0 4-2-16,-2 0-2 15,0 1-2-15,4 6-1 0,-1 2 2 16,5 5-1-16,3 6-5 16,1 0-32-16,13 7-99 15,3 4-2-15,3 0-88 16</inkml:trace>
  <inkml:trace contextRef="#ctx0" brushRef="#br0" timeOffset="353939.0945">2644 11266 673 0,'-13'0'1'16,"2"0"13"-16,1 3-8 15,3 1 16-15,-1 4-4 16,2 1-10-16,2 4-5 16,2 1 0-16,2 5-2 0,0 3 0 15,0 2 0-15,3 0-1 16,3 0 1-16,0 0-2 16,3-1 2-16,0-6 0 15,2-4-3-15,1-2 2 16,1-7 0-16,2-4 1 15,-2-1 2-15,1-13 3 0,-2-2 8 16,-3-6 5-16,-2-4-5 16,-5-1 0-16,-2 0-3 15,-3 3 5-15,-9 2-3 16,-2 5-5-16,-1 3-3 0,1 5-6 16,-1 5 0-16,2 1-3 15,4 3-32-15,3 0-33 0,3-1-39 16,3-4-164-16</inkml:trace>
  <inkml:trace contextRef="#ctx0" brushRef="#br0" timeOffset="354267.2324">3029 11026 414 0,'-5'4'-141'0,"-7"0"113"15,-3 1 32-15,2 0 61 16,-1-2 43-16,2 0-18 16,4-2 3-16,1-1-19 15,6 0-12-15,1 0-15 0,0-1-16 16,10-5-22-16,7-6-11 15,5-3 6-15,5 1-4 16,0-3 0-16,3 0 1 16,-3 3-2-16,-1 4-1 15,-6-3-44-15,-3 7-13 0,-5 0-21 16,-7 2-55-16,-5 0-101 16</inkml:trace>
  <inkml:trace contextRef="#ctx0" brushRef="#br0" timeOffset="354423.4342">3086 10903 405 0,'-14'0'39'0,"4"0"51"16,3 3-24-16,3 2-28 16,4 2-25-16,0 2-9 15,4 1 1-15,7 5 0 16,3 4 2-16,0 3-2 16,3 8-2-16,3 3-1 15,-7 0-5-15,0-3-165 0</inkml:trace>
  <inkml:trace contextRef="#ctx0" brushRef="#br0" timeOffset="355115.125">3382 10674 557 0,'-4'-13'10'15,"-2"2"71"-15,1 0-50 16,0 2 7-16,3 0-2 16,0 5-3-16,2 4-11 0,0 0-12 15,4 7-11-15,6 9-1 16,0 3 3-16,2 4-2 16,3 1 0-16,-1 0 3 15,-1-3-2-15,0-4-1 16,-2-4 4-16,0-5-3 15,0-5 0-15,-2-3 1 0,2-2-1 16,-3-7 4-16,1-1-4 16,-3-4 2-16,0 1 0 15,-1 1-2-15,0 0 0 0,-2 6 1 16,-1-1-1-16,0 5 0 16,1 2-1-16,-1 0-4 15,3 1 4-15,3 4 1 16,-1 2-1-16,5-5 1 0,-3 1 0 15,3-3 0-15,0 0 2 16,0-8-2-16,0-2 0 16,0-3 1-16,-5-3-1 15,0-3 2-15,-6-2-2 16,-1 0 0-16,-1-3 1 0,-10 1-1 16,-3 2 0-16,1 2 1 15,0 4 0-15,-2 4-2 16,4 5 2-16,2 6-1 15,6 3-5-15,3 11 4 16,0 8-25-16,6 4-28 16,6 2-36-16,1 0-63 0</inkml:trace>
  <inkml:trace contextRef="#ctx0" brushRef="#br0" timeOffset="355318.2642">3852 10707 599 0,'0'0'45'16,"0"-4"33"-16,0 3-25 16,0 1-45-16,3 4-6 15,4 7-2-15,1 5-1 16,2 7 2-16,3 3-1 0,0 3 0 16,2 3 1-16,0-2 0 15,-2-4-8-15,1-9-88 16,-2-7-85-16</inkml:trace>
  <inkml:trace contextRef="#ctx0" brushRef="#br0" timeOffset="355909.9475">3978 10304 533 0,'-9'-11'116'0,"6"-7"-115"16,3 0 2-16,6 0-3 0,9 2 4 16,1 4 7-16,4 4 5 15,-1 4-6-15,3 4 0 16,-2 0-3-16,0 11-4 16,-3 6-2-16,-4 5 1 15,-6 2-1-15,-3 1 1 0,-4 1 2 16,0-2-2-16,-4-4 0 15,-2-6 1-15,1-3-2 16,0-5 5-16,3-6 1 16,2 0 9-16,0-10 20 15,0-6-24-15,0-7-8 0,0-3-2 16,0-5-1-16,0-1-1 16,0 0 2-16,0 2-1 15,0 7-2-15,0 7 2 16,-2 4 2-16,0 7 5 15,2 5 6-15,0 5-14 0,0 10-1 16,6 6 2-16,3 8-2 16,7 3 2-16,6 1-1 31,3 2 0-31,6-3-10 0,5-2-36 0,4-6-35 16,-4-7-89-16</inkml:trace>
  <inkml:trace contextRef="#ctx0" brushRef="#br0" timeOffset="358293.1075">2322 12075 264 0,'-5'0'66'0,"-3"0"-51"16,4 0 48-16,-1 0-45 0,3-2-1 15,-1 1 4-15,1-1-2 16,1 0 4-16,1-1 0 15,0 1-7-15,0-1-9 16,3 0-7-16,3 1 1 16,6-1 1-16,1-1-4 0,5-1 1 15,4-1 2-15,0 0 1 16,7-4 0-16,2-1 2 16,6-2-3-16,3-2 1 15,4-2-2-15,3 1 0 16,4-4 0-16,4-1 1 15,-2-3-1-15,6 0 2 16,2-1-1-16,-1-4 5 0,3-4 18 16,5-3 1-16,2-3-8 15,2-2-4-15,1-2-6 16,6-1-1-16,-4 2-3 0,-1-3-2 16,3 2 3-16,-2-2-5 15,3 1 2-15,-3 0 1 16,6 0-1-16,-6-1 0 15,-1 1 1-15,-3-2-3 16,-1 1 2-16,-4-2 0 16,-2 1 0-16,-4 1 5 0,-2-1 6 15,-5 0 1-15,-2 2 2 16,-5 0 1-16,-6 2-9 16,-3 0 2-16,-4 1-6 15,-3-2 2-15,-7 1-2 16,-3-3-2-16,-4 4 2 0,-5 0-2 15,-6 1 0-15,-4 1 2 16,-1 0-1-16,-2 3 2 16,-9 0-1-16,-4 3 0 15,-1 2-1-15,-3 2 2 16,-4 0-2-16,-3 2-1 0,-3 2 1 16,-4 0 0-16,-1 0 4 15,-5 1-3-15,1 2-2 16,-1 2 0-16,-3 1-1 15,2 1 0-15,-2 3 1 16,2 1-2-16,-2 2 0 16,0 2 2-16,-2 4-3 0,-1-1 1 15,-1 5 1-15,-2-2-2 16,-3 2 3-16,-2 1 1 16,-4 1-3-16,-2 0 2 15,1 0-1-15,-1 0-1 16,-3 0 2-16,1 1-1 0,0 2-1 15,-5 0 1-15,1 2 0 16,-4-1 0-16,2 2 1 16,-2 2-1-16,-1 3 0 15,-3 3 0 1,1 2-2-16,-4 4 2 16,-1 4 0-16,-3 4-1 0,1 1 1 15,3 4 0-15,-1 0-1 16,4 2 2-16,1 0 1 15,3 3-6-15,-1 5 5 16,-1 3-1-16,2 3 0 0,3 4-1 16,0 4 1-16,0 2 0 15,8-2-1-15,4 3-3 16,4 1 3-16,5 2-1 16,3-2-2-16,3 1 1 15,4 1-2-15,5 0 2 0,2 2 4 16,4-4-3-16,3 2 0 15,6 3 2-15,5 0-1 16,5-3 0-16,3 0 2 16,2 0-3-16,2-1 2 15,7-1 0-15,4-3 0 16,2-1 0-16,5 2 0 0,-1 1 0 16,2-3 0-16,4 0-1 15,-1-2 2-15,4-2 0 16,-1-5-2-16,3-2 1 15,0-5 0-15,5-3-2 0,-1-6 2 16,2-3 0-16,-2-8 0 16,1-5 2-16,1-4-1 15,-1-5 2-15,2-3 5 16,-1-4-2-16,3 0-1 16,-3 0-3-16,-15-14-38 15,-15-12-451-15</inkml:trace>
  <inkml:trace contextRef="#ctx0" brushRef="#br0" timeOffset="361269.8076">2402 11761 113 0,'-3'-2'2'0,"1"1"-1"16,0-1 1-16,1 0-1 0,-1-1 2 16,1-2 7-16,0 2 19 15,-1-2 8-15,-1 2-4 16,0-3 8-16,0 1 6 16,-1-1-15-16,0 1-1 15,3-3-7-15,-2 3-5 0,0 0 3 16,1-1-6-16,1 3 7 15,-2 1-4-15,3 1-7 16,-1 1-6-16,0 0-4 16,1 0-7-16,-1 3 2 15,1 6 3-15,-2 1-2 0,2 4 3 16,0 2-2-16,0 0 2 16,0 4 1-16,0 0-1 15,4 4 2-15,2 0 1 16,2 4-2-16,3 3 1 15,-1 0 0-15,6 1-1 16,-2 2 1-16,5 3 0 16,0-2 0-16,2 1-2 0,1 1 1 15,-2 1-2-15,4 1 2 16,-2-1 0-16,4-1 3 16,-1 1 1-16,2-1-2 15,2 1 1-15,3-1-1 16,1 1-2-16,3-1-4 0,1 4 0 15,5-1 10-15,0-1-5 16,3 4-1-16,3-2 1 16,0 0 1-16,0 1-4 15,3-4 1-15,0 0 1 0,5-2-2 16,-1-1 2-16,5-2 2 16,3 1 2-16,0-1 2 15,4-1-2-15,2 2 0 16,2-1-4-16,2-1 1 15,0 1-3-15,5-2 3 16,-2 3-2-16,3-2 1 0,1-1 5 16,4 1 0-16,0-4 0 15,6 0 0-15,0-2-4 16,3-3 2-16,1-5-4 16,3-2 1-16,-2-1 2 15,2-1-2-15,-2-1-2 0,2-2 2 16,-1 2-1-16,-1-2-1 15,3-1 0-15,-2-1 0 16,4-1 2-16,-2-2-1 16,5-3 1-16,-4-1-1 0,4-2-1 15,-1 0 0-15,0-1 2 16,2-6-2-16,1 0 1 16,0 0-2-16,2-5 2 15,0 1-1-15,0 0 1 16,3-1-1-16,0-4 1 15,1 3 2-15,1-3-2 0,1-2 1 16,-1-2-1-16,2-1 0 16,1-2 0-16,-3 0 3 15,-1 1 0-15,1-2 3 16,-1 1-2-16,-1-1 1 16,-5 0 1-16,-2 2-2 15,-1 1 0-15,-4-1-3 0,-6 0 1 16,0 3 1-16,-5-1 0 15,-5 1 3-15,-5-1 1 16,-2 1 0-16,-6 2-3 16,-2 1 1-16,-2-1-4 0,-4 0 0 15,-1 4 1-15,-6-1-4 16,-3 1 3-16,-3 2-2 0,-6 1 0 16,-3 1 0-16,-3-1 0 15,-9 2 0-15,0-1 1 16,-9 2-1-16,-6 0-2 15,-8-1 3-15,-4 1-14 16,-1 0 3-16,-11-2 3 16,-7 1 3-16,-5 1 4 0,-2 2 0 15,-2 0-1-15,-1 3 2 16,-3 0-1-16,1 2-2 16,1 0 3-16,0 0 0 15,5 0-3-15,2 0 4 0,6 0-2 16,6 0 0-16,3 0 3 15,7 0 4-15,1 0 6 16,1 0-4-16,11 0-6 16,4 0-1-16,6 0 3 15,0 0-5-15,5 0 5 16,-2 5-3-16,1 3-2 0,-2 0 4 16,-6 6-6-16,-2-1 2 15,-6 4 2-15,-3 4-2 16,-4 3 0-16,-3 4 2 15,-5 4-2-15,-5 3 1 16,-5 1 0-16,0 1-1 0,-3-2 1 16,1-1-1-16,1-4 1 15,0-3-7-15,0-9-45 16,0-13-119-16</inkml:trace>
  <inkml:trace contextRef="#ctx0" brushRef="#br0" timeOffset="362754.074">3843 11203 588 0,'6'6'-1'0,"3"2"-4"15,3 4 6-15,4 3-2 16,6 2 1-16,-1 2 1 16,1 4-1-16,5 1 1 0,3 5 0 15,0 1 0-15,4 3 1 16,1-1-2-16,0 2 1 15,4-1 0-15,3-1-1 16,1-1 4-16,4 2 0 16,4-4 0-16,6 0 1 15,4 0-1-15,7-2-1 0,2-2 3 16,5-3-10-16,5-3 11 16,5-3-5-16,2-3 0 15,6-1-1-15,4-2 1 16,1-4 0-16,4 0-1 0,3-4 1 15,4-1 1 1,-2-1-1-16,7 0 1 0,0-2-5 16,2-5 4-16,2-2-1 15,0-2 0-15,7-2 1 16,1-1 2-16,3 1 1 16,-1-5 0-16,2-1 0 0,2-3-2 15,0-2 1-15,-2-3 0 16,0 0 0-16,1-4 3 15,0-1-2-15,0-1 1 16,-4 0 1-16,-1-1-5 16,-3 0 3-16,-3 0-2 0,-5 2-3 15,-3 0 2-15,-3 1 0 16,-3 3-2-16,0 1 2 16,-8 1-2-16,-1-3 1 15,-7 4-1-15,-5-1 1 16,-2 1-1-16,-8 1 2 0,-4 0-2 15,-5 3 2-15,-3 1 4 16,-3 3 2-16,-9 1-3 16,-3 3-2-16,-5 1-2 15,-5 1 1-15,-3 2-2 16,-1 1 1-16,-4 0 0 0,-5 1-1 16,-5 2 1-16,-2-1-1 15,-6 2-1-15,-3 0 1 16,-2 1-15-16,-5 0-13 15,-2-3 5-15,0 3-8 16,-9 0-18-16,-4-1-16 16,-4 1-23-16,0 1-30 0,-2-1-2 15,1 0 89-15,-1 0 32 16,2 0 9-16,2 3 18 16,-2-2 20-16,5 1 25 15,0 1-11-15,2 0-15 16,1 0-11-16,3 0-10 0,4-2 0 15,2 1 0-15,0-2 7 16,2 0-15-16,5 1-12 16,7-1-3-16,2 1 2 15,1 0-1-15,6 2 0 16,-1 0 0-16,8 0 0 0,-3 0-1 16,3 3-1-16,1 1 2 15,4 2 0-15,-5 2 1 16,0 1 1-16,-4 0 4 15,-4 5 0-15,-11 2 0 16,-7 6-4-16,-4 4-1 16,-21 10 0-16,-15 6 0 0,-17 9-3 15,-20 4-1-15,-24 0-135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2T05:03:45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23986 9872 0,'0'25'203,"-24"25"-203,24 24 16,0 25 0,-50 1-1,25 24-15,25-75 16,0 1-1,-25 24 1,25 25 0,0-24-16,0-1 15,0 1 1,0-26-16,0 1 16,0-25-1,0-1-15</inkml:trace>
  <inkml:trace contextRef="#ctx0" brushRef="#br0" timeOffset="3666.6578">24011 9773 0,'-25'0'157,"-148"174"-142,148-125 1,0-24-16,-49 25 15,24 24-15,1-49 16,24 0 0,0 0-1,0-25 1,0 0 15,25-25 125,25 0-156,25-25 16,-1-24 0,1 24-1,-25 25-15,0-24 16,-1 24 15,-24 0-31,25 25 16,-25-25-1,25 25 1,-25-24 0,25 24 15,-25-25 47,25 25 31,-1 0 16,1 25-46,0-25-79,0 0 140,0 0-62,-1 24-15,1-24-63,0 0 156,-25 25-156,0 0 31,25-25-15,-25 25-16,0 0 31,25-25-31,0 24 31,-25 1-31,0 0 63,24-25-32,-24 25 0,0 0 16,25-25-31,-25 25 15,25-25 47,-25 24-78,25-24 16,-25 25 0,25-25-1,-25 25-15,0 0 31,24-25 32,-24 25-47,25-1 93,0-24-93,0 0 46,-25 25-46</inkml:trace>
  <inkml:trace contextRef="#ctx0" brushRef="#br0" timeOffset="8196.4755">20787 15032 0,'24'0'172,"26"0"-157,-25 0 1,25 0-1,-26 0 48,51 0-47,24 24-16,0 1 15,-74-25 1,-50 0 187,-24 0-187,-1 0-16,-74 0 15,25 0 1,-1 0-16,26 0 15,0 0-15,24 0 16,0 0 0,26 0-1,-1 0 1,50 0 93,-1 0-77,1 0-17,0 0-15,0 0 47,0 0-16,-1 0 16</inkml:trace>
  <inkml:trace contextRef="#ctx0" brushRef="#br0" timeOffset="13436.4338">24036 9823 0,'0'-50'344,"0"-24"-329,25-75-15,0 124 16,-25-25-1,0 26-15,0-26 16,0-49 0,0 49-16,0 25 15,25-24 1,-25 24 0,0 0-16,24-24 15,-24-1 1,0 25-1,0-25 1,0 26 0,25-1-1</inkml:trace>
  <inkml:trace contextRef="#ctx0" brushRef="#br0" timeOffset="15570.3726">23962 8930 0,'0'24'125,"0"1"-94,-25-25-31,25 25 16,-50 0 0,50 0-16,-25 0 15,25-1-15,-24-24 32,24 25-32,0-50 156,24 1-141,1-1 1,0 25-16,-25-25 16,25 25-1,0-25 1,-1 25 0,1-25-1,0 0 1,-25 1 31,25 24-32,0 0 32,-25-25 31,25 0-31,-25 0-16,24 0-15,1 1 0,0-1-16,0 25 15,-25-25 1,25 25 0,-25-25 15,24 25 0,1 0 47,-25 25-78,50 0 16,-25 0-1,-1 49-15,1-24 16,0-1 0,0 1-16,-25-25 15,0 24 1,0-24 0,25 0 15,-25 0-16,0 0 1,24-25 0,-24 24-16,25-24 15,-25 25 32,0 0 0</inkml:trace>
  <inkml:trace contextRef="#ctx0" brushRef="#br0" timeOffset="20488.2451">11311 5432 0,'-25'0'218,"1"0"-218,-1 25 16,0 0 0,-25-25-16,26 25 15,-1-25 16,25 24-15,0 1 31,0 0-31,0 0 15,-25 0-16,25-1 1,0 26 0,0-25-16,0 0 15,0-1-15,0 26 16,0-25 0,0 25 15,0-26-16,0 26 1,0 0-16,0-1 16,0-24 15,25-25 0,-25 25-15,25-25-1,-25 25 1,24-25 0,-24 24 15,25-24-31,-25 25 16,50-25-1,24 75-15,1-26 16,49 1-16,-50-1 15,-24-24 1,-25-25-16,-1 0 31,1-25 32,-25 1-48,0-1 1,25 0 0,-25 0-1,0 0 1,25 1 0,-25-26-1,25-49 1,-25 0-16,24-1 15,-24-49-15,0 25 16,0-49 0,0 98-16,0 26 15,0 24 1,0 0 15,0 0 0,-24 25-31,-1-49 16,-25-1 0,25 25-16,1-24 15,-1 49 1,0-25 0,0 25-1,0 0 48,1 0-48,-1 0 1,25 25-16,-25 0 16,0-1-1,0 26 1,25-25-1,-24-25 1,24 25 0,-25-25-1,25 24-15,-25-24 32,25 25 46,-25-25-63,25 25 17,-25 0 77,25 0-93,0-1 15,-25-24 0,1 0 0,24 25-15</inkml:trace>
  <inkml:trace contextRef="#ctx0" brushRef="#br0" timeOffset="23001.4838">10691 6276 0,'25'0'125,"49"0"-109,-49 0-16,25 24 15,-1-24 1,-24 0-16,0 0 31,0 0-15,0 0 31,-1 0 15,-48 0 48,-51 25-95,50-25-15,1 0 16,-1 0-16,0 0 31,50 0 79,24 0-95,-49-25 1,25 25-1,0 0 1,0 0-16,0 0 31,-1 0 16,-48 25 109,-1-25-140,0 0 15,25 25 1</inkml:trace>
  <inkml:trace contextRef="#ctx0" brushRef="#br0" timeOffset="27619.0513">23887 10468 0,'-25'0'78,"1"0"-62,-1 24 0,0-24-1,0 0 1,25 25-16,-25-25 15,1 25 17,-1-25-17,25 25 48,-25-25-48,25-25 110,0 0-109,25 0-16,0 1 16,-25-1-1,24 0-15,-24 0 16,25 0 0,0 1 15,-25-1-16,25 25 64,-25 25 14,25-25-77,-25 24-16,24 26 16,26 0-16,-50-26 15,50 51 1,-50-50-1,24-25 1,-24 24-16,0 1 156,25-25-93,0 0-32,-25 25-15,25-25 15,0 25 0,0-25-15,-25 25 15</inkml:trace>
  <inkml:trace contextRef="#ctx0" brushRef="#br0" timeOffset="33581.8752">9649 6400 0,'25'0'156,"-25"24"-156,25-24 62,0 0-46,0 0-16,24 0 16,1 0-1,-25 0 17,-25-24 14,24-1-30,1 0 0,-25 0-1,0-24-15,50-100 16,-25 25 0,-25-25-16,0 99 15,24 25 1,-24-24-16,0-1 15,0 25 1,0-24-16,0 24 16,0-25-16,0-24 15,0 49 1,0-24-16,-24 24 16,24 0-1,0 0-15,0 0 31,0 1-31,0-1 16,-25 0 15,-25 25-15,25 0 0,1 0-1,-26 0-15,0 0 16,26 0-1,-1 0-15,0 0 16,0 0 0,0 0-1,1 0-15,-1 25 16,-25-25 0,50 25-16,-49-25 15,49 24-15,-25 1 16,0 0 140,25 0-125,-25 24-31,0 1 16,1 0 0,24 24-16,-25-24 15,0-1 1,25-24-16,0 0 15,0 24 1,0 1-16,0 49 16,0-24-1,-25-75-15,25 49 16,0-24 0,0 50-1,0-51-15,0 1 16,0 25 15,0-25 16,0-1-31,25-24-1,0 50 1,24-25-16,-24 0 15,0-1 1,0 1-16,-25 0 16,0 0-16,25 0 31,-1-25-15,1 24 15,0-24-16,0 0 1,99 25-16,0-25 16,-75 0-1,-24 0 1,0 0 31,0 0-16,0 0 47,-25-49-62,0 24-16,24 0 15,-24-49 1,25 24-16,0 25 16,-25-24-1,0 24-15,0-25 16,0 1 0,0-1-1,0-24 1,0-1-16,0-24 15,0 0-15,0 49 16,0 0 0,0 26-1,0-1 1,0 0 0,0 0 15,-25 25 0,25-25-15,0 1-1,-25-26 17,1 25-32,-1-24 15,0-1 1,0 50-1,25-25-15,-25 25 63,1 0-32</inkml:trace>
  <inkml:trace contextRef="#ctx0" brushRef="#br0" timeOffset="55711.9102">13668 7367 0,'25'0'93,"-1"0"-77,1 0-16,25-25 16,49 25-1,75 0 1,49 0-16,25 0 16,-50 25-1,1 0-15,49-25 16,-50 0-1,1 25-15,-1-1 16,1-24 0,24 25-16,25 0 15,-50 0 1,1-25-16,-26 0 16,1-25-1,-100 25 1,-24 0-16,49-25 15,-74 0-15,49 25 0,26-24 16,-76 24 281,1 0-281,25 0-16,49 0 15,75 0 1,148 24-16,-247-24 15,73 0 1,51 25-16,74 50 16,-25-75-1,99 24 1,-198-24-16,-25 25 16,149 50-1,24-51-15,-222-24 16,49 0-1,0 0-15,25 25 16,-50 0 0,50 0-16,-75-25 15,1 0 1,-26 0-16,1 0 16,-25 0-1,-1 0-15,1 0 16,0 0 31,0 0-32,0 0 1,-1 0-16,1 0 16,0-25-1,0 25 32,0 0 0</inkml:trace>
  <inkml:trace contextRef="#ctx0" brushRef="#br0" timeOffset="57463.4778">3250 8756 0,'0'-25'63,"0"0"-63,25 25 15,-1 0 1,1-24-16,25 24 16,24 0-1,50-25-15,25 0 16,0 0 0,0 25-1,124 0-15,-125 0 16,-24 25-16,-49-25 15,-1 0 1,1 0-16,-26 25 16,-24 0-1,0-25 1,0 24-16,-1-24 16,1 0-16</inkml:trace>
  <inkml:trace contextRef="#ctx0" brushRef="#br0" timeOffset="58929.8807">7367 8682 0,'25'0'125,"0"0"-109,0 0 15,0 0-15,49 0-16,50 24 15,0 26-15,0-25 16,-25 24-1,-24-49-15,-1 25 16,-24-25-16,-25 0 16,-1 25-1,1-25-15,0 0 32</inkml:trace>
  <inkml:trace contextRef="#ctx0" brushRef="#br0" timeOffset="62912.5757">7814 8756 0,'25'0'157,"-1"0"-126,1 25-16,0-25-15,25 25 16,24-25-16,25 24 16,75 1-1,-25 0-15,-25 0 16,-99-25-16,-1 25 16,51-25-1,-1 0-15,50 0 16,-25 0-1,-24 0 1,-50 0-16,49 0 16,25 0-16,1 0 15,-51 0 1,-24 0-16,25 0 16,74-50-16,-100 50 15,1 0 1,25 0-16,49 0 15,25 0 1,-99 0 0,0 0-1,-1 0 1,1 0 0,0 0 109,-25-25-110,25 0 16,-25 1 1,0-51-32,49-74 15,-24-24-15,50-1 16,-1 25 0,1 50-1,-26-50-15,-24 25 16,-25 50-1,25 49 1,-25 0-16,0 0 16,0-24-16,0 24 15,0 0 1,0-24-16,0 24 16,0 0-16,0 0 15,-25 25 79,-49 25-78,49 0-1,0-25-15,-25 0 16,25 0-1,1 0-15,-1 0 16,0 0 0,0-25-1,-49 25-15,24 0 16,1-25 0,-51 0-1,1 25-15,-50-24 16,50 24-1,50 0-15,24 0 16,-25 0 0,25 0-16,1 0 15,-1 0 1,0 24 0,0-24 15,0 0-31,-24 25 15,-26 0 1,1 25-16,49-50 266,-74 0-266,-75 0 15,1-25 1,24 0-16,-25 0 16,50 0-16,-50 25 15,1 0-15,74 0 16,-1 25-1,-24-25-15,25 0 16,25 0 0,-25 25-16,49 0 15,0-25 1,25 0-16,1 0 31,24 25 0,0 24 126,0-24-142,24 25 1,26 49-16,-25 25 16,0-50-16,-25 1 15,0-26-15,0-24 16,0 0-1,0 0 17,0 0-1,0-1-15,0 1-1,25 0 1,-25 0 15,0 0 32,24-1 15,1-24-63,0 0 48,0 25-63,0-25 15,49 25-15,50 0 16,0-25 0,25 49-16,-50 26 15,50-26 1,-75-24-16</inkml:trace>
  <inkml:trace contextRef="#ctx0" brushRef="#br0" timeOffset="71247.5182">2754 9872 0,'0'-25'63,"0"1"-48,24 24 1,1 0-16,0 0 15,0 0 1,24 0 0,1 0-1,-25 0-15,25 0 16,-26 0-16,26 0 16,-25 0-1,24 0-15,1 24 16,74 26-1,0-50-15,-50 25 16,1-25-16,24 0 16,-25 0-1,1 0-15,-26 0 16,1 0 0,-25 0-16,49 25 15,1-25-15,-26 0 16,1 0-1,-25 0 1,0 0 0,-1 0 296,1 0-312,25 0 16,74-25-16,49 25 15,224 0 1,-297 0-16,-26 0 16,25-25-1,50 25-15,-75 0 16,26 0 0,48 0-16,150 0 15,-223 0-15,-26 0 16,1 25-1,-25-25-15,24 0 16,-24 0-16,0 0 16,0-25 281,-1 25-297,1 0 15,99-25-15,75 0 16,-1 25-1,1 0-15,24 0 16,0 0 0,-25 0-16,1 0 15,-25 0 1,-26 0-16,-24 0 16,0 25-16,-74 0 15,0-25 1,-1 0-1,1 0 1,-1 0-16,1 0 16,-25 0-1,24-25 1,-24 25-16,0 0 16,0 0-1,0-49 313,24 49-312,26 0 0,24 0-16,25 0 15,0 0 1,50 0-16,24 24 15,-24 1 1,-75 0-16,-25-25 16,-24 0-16,-25 0 15,0 0 1,-1 0-16,1 0 531</inkml:trace>
  <inkml:trace contextRef="#ctx0" brushRef="#br0" timeOffset="76026.4535">14958 9723 0,'24'-24'140,"26"24"-124,-25-25 0,24 25-1,-24-25-15,0 25 16,0-25 46,-25 0-30,25-24-17,-25-1 1,24-24-16,1-1 16,-25 26-16,0-1 15,0 25 1,0-24-16,0 24 15,-25-25 1,25 26-16,-24-1 16,-1 0-1,25-25-15,-75-49 16,-24-25 0,-50 0-16,125 99 15,-1 0 1,-50 25-16,26-24 15,24-1 1,0 25-16,0-25 16,1 0-16,-1 0 15,0 25 1,-25 25 0,25-25-1,-49 50 1,-50-1-16,50-24 15,49 0 1,0-25 0,25 25-16,-25-25 15,25 25 17,0 24-17,-25 1 1,25 24-16,0 50 15,-24 0 1,24 0-16,-25-49 16,25-26-1,0 26-15,0-1 16,0 1-16,0-26 16,0 1-1,0-25-15,0 24 16,25-49-1,-25 50-15,24-50 63,1 25-47,0 24-1,0 1-15,24-25 16,-49-1-1,25 1-15,0-25 16,0 25-16,0-25 16,24 0-1,26 25-15,74 0 16,-75-25 0,-24 0-16,-26 0 15,26 0-15,0 0 16,24 0-1,25-25-15,50-25 16,-25 50 0,25-25-16,-75 1 15,-24-1 1,-25 0-16,24 0 16,-24-24-1,-25-1-15,50 25 16,-50 0-16,25-24 15,-1 24 1,1-25-16,0 50 16,-25-24-1,0-26 1,-25-49 0,-49 0-1,49 49-15,-25 0 16,1-24-1,-26 24-15,1-24 16,49 49 0,-25-25-16,1 26 15,-26-51-15,-24-24 32,25 25-32,24 24 15,-49 0 1,0 50-16,24 0 15,26 0 1,-26 0-16,51 0 16,-1 25-1,-25-25-15,25 25 16,0 0-16,-24-25 16,24 0-1,0 0 16,-24 0-15,49 25 0,-25-25-16,0 0 31,0 0 16</inkml:trace>
  <inkml:trace contextRef="#ctx0" brushRef="#br0" timeOffset="109728.1673">6301 13022 0,'25'-24'140,"74"24"-124,174 0-16,-25 0 15,223 74 1,-223-49-16,-124 0 16,124-1-1,-49 1-15,-26-25 16,-74 0-16,-74 0 16,0 0-1,0 0 1,0 0-1,-1 0 1,1 0-16,25 0 16,-25 0-1,-1 0 329,26 0-344,49 0 16,0 0-1,75 25-15,0 25 16,74-50 0,-25 0-16,0 0 15,-49 0 1,24 0-16,-74 0 15,0 0-15,-74 0 16,-25 0 0,0 0-16,-1 0 437,26 0-406,24 0-31,26 0 16,-51 0-16,26 0 16,-1 0-1,0 0-15,1 0 16,-1 25 0,1-25-16,-26 0 15,-24 0 1,0 0-16,0 0 31,0 0-15,-1 0-1,1 0 1,-50 0 78,1 0-79,-1 0 48,0 0 1421,0 0-1453,0-25-31,1 25 16,-51-25 0,26-25-1,-26 1-15,-24-1 16,0 0 0,-1 1-16,1 24 15,0 0 1,74 25-16,0 0 31</inkml:trace>
  <inkml:trace contextRef="#ctx0" brushRef="#br0" timeOffset="113105.7773">8459 12154 0,'0'-25'110,"-25"1"-95,-99-26 1,0 0-16,0-49 16,-50 25-16,25-1 15,1 51 1,-1-1-16,74 0 16,1 25-1,24-25 1,26 25-16,-1 0 15,0 0 17,0 25-1,0 0-15,-24 49-16,-26 1 15,26-26 1,24-24-16,25 0 15,-25 24 1,0 26-16,0 24 16,25-24-16,0-26 15,0-24 1,0 25-16,0-26 31,0 1 16,25-25 62,0 0-93,0 0 0,0 25-16,24-25 15,1 0 1,-1 0-16,-24 0 31,0 25-31,0-25 266,0 0-235,0 49-15,-1-24-1,26 50-15,-25-1 16,24-24-16,-24-26 16,0 1-1,25 0-15,-1 0 16,1-25-16,-25 25 15,-1-25 1,1 0 0,0 0 15,0 0-15,0 0-16,-1 0 31,1-25 31,0 0-46,25-25-16,49-49 16,0-25-16,25 25 15,-99 74 1,25-24-1,-1 24-15,1-50 16,-1 51 0,-49-1-16,25 25 15,-25-25-15,0 0 16,25 0-16,-25 0 16,0 1-1,0-1 16,0 0-31,0 0 32,0-24-1,0 24-15,-25 0-1,-24 0 1,-75 0-1,-50 25-15,50-24 16,0-26 0,49 25-16,26 25 15,24 0-15,-25 0 16,26 0-16,-1 0 31,0 0-15</inkml:trace>
  <inkml:trace contextRef="#ctx0" brushRef="#br0" timeOffset="118839.6252">7665 15478 0,'25'0'125,"-25"-25"-109,49 25-1,-24 0 1,0 0-16,0 0 16,24 0-1,75 50 1,50-25-16,0-25 16,-25 0-1,-75 0-15,-24 0 16,-1 0-16,-24 0 15,0 0 1,24 0-16,-24 0 16,50-25-1,-26 25-15,-24 0 16,0 0-16,24 0 16,-24 0 46,-25-25 219,25 25-265,25 0 0,-1 0-16,26 0 15,74 0 1,49-25-16,50 25 15,-50 0 1,-74 0-16,0 0 16,25 0-16,0-24 15,-25 24 1,0 0-16,-25 0 16,25 0-1,0 0-15,0 0 16,1 0-1,-26 0-15,-25 0 16,1 0-16,-51 0 16,1 0-1,25 0-15,-25 0 16,24 0 0,-24 0 249,49-25-249,125 25-1,123 25-15,-24-1 16,-50 76-16,-25-76 16,0 26-1,-49 0-15,-75-1 16,-49-49 0,-25 0-1</inkml:trace>
  <inkml:trace contextRef="#ctx0" brushRef="#br0" timeOffset="119966.2551">3771 15726 0</inkml:trace>
  <inkml:trace contextRef="#ctx0" brushRef="#br0" timeOffset="122802.8297">5309 15949 0,'24'0'140,"51"0"-140,49 0 16,0 0-16,124 0 16,50 0-1,24 0-15,-24 0 16,-50 0-1,25 0-15,148 0 16,-272 0 0,-50 0-16,100-24 15,74-1 1,-75 25-16,25 0 16,0-25-1,-99 25 282,100-25-297,-1 25 16,-25 0-1,50 0-15,50 25 16,-25 0-16,25-25 16,-50 0-1,0 0-15,-50 0 16,1 0-1,-1 25-15,0-25 16,1 0-16,-25 0 16,-26 0-1,-98 0 282,0 0-281,98 0-16,150 0 15,149 0 1,-75 24-16,-75 1 16,-73 0-1,-51 0-15,50 24 16,-49-24-16,-25-25 16,0 0-16,-25 0 15,-50 0 1,25 0-16,1 0 15,-1 0 1,-50-25-16,26 1 16,-1 24-1,-24 0-15,-25 0 16,-1 0-16,1 0 31,-25-25-31</inkml:trace>
  <inkml:trace contextRef="#ctx0" brushRef="#br0" timeOffset="125295.7463">5408 17190 0,'49'0'157,"75"0"-142,100 0-15,73 0 16,-73 24-16,48 1 16,1 0-1,99 25-15,0 24 16,-24-49-16,-51 0 15,-49-1 1,0 1-16,-74 0 16,49-25-1,-24 0-15,-1 0 16,-24 0-16,-50 0 16,0 0-1,-50-25-15,-49 25 16,0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2:29.3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7741 5623 1793,'20'-20'1890,"-20"1"-32,-20 19 0,20-20-353,0 20 0,0-20-320,-20 20 193,20 0-738,-20-20-287,-1 20-33,21 0-128,-18 0-224,-23 0 64,21 0-96,-18 20 32,-3-20 0,1 20 0,1 19 0,-1-19 0,1 20-32,-1 0 64,20 19 0,-19-18-32,39-2-32,0 21 64,0-21-64,0 21 64,18-1-64,23-19 128,-1 20-128,-1-20 64,1-1 64,19 1 0,2-20-64,-3 0 32,1-20 0,2 0 96,-2 0-32,1-20 192,-1-19 1,2-2-129,-23 1-32,3 1 64,-21-21-96,-2 1 0,-18-1-64,0-19-64,-18 19 32,-2-20 0,-21 41 128,3-1 97,-3 0-129,-18 20-96,-1 20-32,1 0-193,19 0-864,-1 40-1697,23-20-3140</inkml:trace>
  <inkml:trace contextRef="#ctx0" brushRef="#br0" timeOffset="880.0501">7482 6577 704,'0'0'4100,"0"0"-3587,0 0 608,0 0 929,0 0-609,0 0-865,0 0-127,0 20 288,0-20 191,-19 40-255,19-21-64,-40 42-129,20-2 1,-39 20 31,19 21-64,-19-1-63,-2 20-97,2-20-96,0 20 0,19-39-63,-20 0-65,21-2-32,-1-17 0,1-21-96,19-1-257,20-19-447,0-20-834,0 0-1601,0 0-801</inkml:trace>
  <inkml:trace contextRef="#ctx0" brushRef="#br0" timeOffset="1297.0737">7125 6677 11242,'0'0'288,"0"-21"-352,21 21 1602,17 0-353,3-19-705,17 19-127,3-19 127,-2 19-160,1-21-31,-1 21-193,-18-20-32,-23 20-128,2 0-64,0 20 96,-20 1 96,-20-2 96,20 21-32,-20 0 32,2-1-32,-3 21-96,21-21-96,-20 21-704,20-20-834,0 19-2370,0-19-6340</inkml:trace>
  <inkml:trace contextRef="#ctx0" brushRef="#br0" timeOffset="1868.1068">4941 8107 5220,'0'-20'897,"0"20"320,0 0-480,0 0 224,0 20 833,20 20-97,-20-1-608,20 1 64,-20 40-416,0-21-256,20 1-161,-20 20-224,0-21-64,0-19-32,0 0-64,0 0-384,21-21-802,-21 1-1632,18-20-2852</inkml:trace>
  <inkml:trace contextRef="#ctx0" brushRef="#br0" timeOffset="2192.1253">5239 8524 13837,'20'0'1025,"-20"0"-1025,20 20 192,0-20 288,19-20 449,-19 20-513,20-19-319,-20-22-65,1 22-96,-3-21-1,2 0 1,-20 20-384,0-19-129,-20 19 193,2 0 128,-23 20 128,21 0-32,-20 20 63,1 0 194,-1 19 543,20 2-416,20-2 193,0 0-193,0 2-192,40-2 0,0-19-256,-1 0-289,21 0-736,-1-20-769,-18 0-416,18 0-2883</inkml:trace>
  <inkml:trace contextRef="#ctx0" brushRef="#br0" timeOffset="2640.151">5696 8405 7847,'-40'20'2306,"1"0"-2338,19-1 64,20 22 1025,-20-22 192,20 1-896,0 0-193,20 20-352,0-40 224,19 19-32,1-19 0,-20 0-257,19 0 225,-19-19-32,20-1-256,-20 0-128,-20 0-161,0-19-448,0 19-96,0-1-160,0-18 96,-20 39-1378,20 0 1730,0 0 865,-20 20 545,20-1-193,0 2 161,0-1-161,20-1-32,0 1-192,-1 0-192,1-20 64,0 0 289,-20 0 896,21 0-96,-1-20-481,-20 0-223,0-19-289,0 18 352,0-18-96,0 19-319,0-20-66,0 20-95,0 1 96,18-1-32,2 20 32,-20-20-128,21 20-705,-1 20-2754</inkml:trace>
  <inkml:trace contextRef="#ctx0" brushRef="#br0" timeOffset="2969.1697">6192 8464 8872,'-20'41'384,"20"-22"-512,0 1 480,0-20 1314,-20 0-673,20 0-352,0 0 223,0 0-639,0-20-225,0-19-64,0 18 32,0-18-33,20 0-63,-20 18-160,20 1 96,0 1 64,-20-1 160,20 20 128,1 20 64,-3-20 96,-18 39 33,20-18-193,0-2-96,-20 1-64,21 0-32,-21-1-641,20 2-768,-20-1-833,0-1-1442</inkml:trace>
  <inkml:trace contextRef="#ctx0" brushRef="#br0" timeOffset="3195.1825">6510 8365 9673,'0'40'96,"0"0"320,0-21 1442,0 2-1057,20-1-833,-20-1-481,0 1-192,20 0-544,-20-20-833,0 20-2530</inkml:trace>
  <inkml:trace contextRef="#ctx0" brushRef="#br0" timeOffset="3333.1905">6510 8087 9737,'20'20'-2723,"-20"-20"-2818</inkml:trace>
  <inkml:trace contextRef="#ctx0" brushRef="#br0" timeOffset="4002.2287">6728 8425 1057,'21'-60'288,"-21"40"1986,0 1 577,18 19-1058,-18 0-800,0 0-448,20 0 63,-20 19-191,21 1-193,-21 1-128,20-2-96,0 1-96,-2 0-320,3-1-225,-1-19 225,0 0 191,19 0-191,-19 0-481,0-19 160,0-1 641,0 0 128,0 1 161,-20-2 607,0 21 321,0-20 0,-20 20-608,0 0-417,0 20-128,0 1-32,0-2 32,20 1-96,0 0 32,0-1 0,0-19 64,20 21-33,0-21 98,0 0 127,0-21 64,0 21 64,-1-19 32,1-1-31,0 0-161,1 1-64,-21 19-64,0-21-160,20 21-353,-20 0-191,0 0 575,18 21 162,-18-2 127,20 21 352,-20 0-63,21 19-193,-1-19 0,0-1 353,-2 1-161,-18 20-192,21-20 33,-21-20 191,0 19 193,0-19 95,-21 0 1,3 0-224,-22 0-193,19-20-192,-37 0-128,17 0-96,2 0-192,-21-20-705,20 20-705,-19-20-1857,18 20-2467</inkml:trace>
  <inkml:trace contextRef="#ctx0" brushRef="#br0" timeOffset="4551.2602">5239 9180 9833,'0'60'224,"20"-21"-128,-20 1-96,0 0 128,0-1 353,0-39 319,0 20-319,20-20 160,-20 0 928,0-20-960,0 1-417,0-21-96,0 0-96,0 1 32,0-1-64,0 0-64,20 0 0,0 21 0,19-2 96,-19 2-97,20-1-895,-1 20-1987,-19 0-3043</inkml:trace>
  <inkml:trace contextRef="#ctx0" brushRef="#br0" timeOffset="4896.2796">5775 9140 12940,'-39'20'352,"19"0"-608,-20 0 256,20 20 352,1-1 449,-1-19-737,20 0-448,0 0-97,0 0 321,20-20 32,-1 0-160,21 0-257,-20-40 321,19 20 192,-19 0 64,-20-19 64,20 19-128,-20-20 384,0 20 1,0 20 447,0-20 33,0 20-64,0 20-641,0-20-160,0 20 256,0 20-128,0-20-160,20 19-801,19-19-320,1 0-897,-19-20-1057,17 0-4644</inkml:trace>
  <inkml:trace contextRef="#ctx0" brushRef="#br0" timeOffset="5078.2903">5994 9100 15502,'0'0'417,"0"0"-610,20-19 770,0 19 512,19-20-448,-19 20-673,20-20-225,-1 20-159,-19 0-673,0 0-1538,0 0-2305</inkml:trace>
  <inkml:trace contextRef="#ctx0" brushRef="#br0" timeOffset="5272.3015">6093 8882 8359,'0'59'4196,"0"-19"-3843,0 0 704,0 0 800,0 20-575,0 19-1026,0-19-288,20-1-417,-20-19-191,20-1-385,-1-19-1473,1 1-1538</inkml:trace>
  <inkml:trace contextRef="#ctx0" brushRef="#br0" timeOffset="5582.3193">6332 9260 12619,'20'19'1602,"-2"-19"-1634,3 0 352,-1 0 897,20 0-31,-21-19-738,21-1-320,0 20 96,-21-20-32,1 0-127,-20 0-194,0 20-255,-20-20-289,1 20-127,-21 0 543,20 0 225,-19 20 96,19 0 129,0 0 63,0 0 96,20 0 129,20-1-65,0 1-256,0 0-32,19-20-32,21 0-192,-21 0-64,1-20-416,-20 20-898,-1-20-2530</inkml:trace>
  <inkml:trace contextRef="#ctx0" brushRef="#br0" timeOffset="6138.3511">5953 8365 1473,'0'0'1281,"0"0"641,0 21 544,0-21-384,0 19-961,0 21-160,0-21-128,20 22-673,-20-22-160,21 1-544,-1 20-1122,0-20-1281</inkml:trace>
  <inkml:trace contextRef="#ctx0" brushRef="#br0" timeOffset="6874.3932">3572 6656 10153,'-20'21'833,"20"-21"-1089,20 19 416,-20-19 480,39 0 546,1 21-514,19-21-416,1 0-224,-1 0-64,2-21-416,-2 21-545,1 0-1505,-21-19-4581</inkml:trace>
  <inkml:trace contextRef="#ctx0" brushRef="#br0" timeOffset="7293.417">5656 6637 11530,'20'0'1474,"20"0"-770,-1 0 802,21 0 159,19 0-287,-20 0-674,22-19-543,-42 19-193,21 0-577,-21 0-1793,-19 0-5894</inkml:trace>
  <inkml:trace contextRef="#ctx0" brushRef="#br1" timeOffset="12297.7034">8059 5067 6534,'0'0'192,"0"0"384,0-20 962,0 20-257,-20 0-576,20-20 320,0 20 96,0 0-224,0 0-193,0-20-31,0 20-225,0 0-320,0 0-95,0 0-162,0 20 1,0-20 64,0 20 96,0 0 32,0 0-32,0 19 32,0 1-32,0 1 32,0 18-31,0 1-33,0-2 64,-21 3-64,21-2 128,0 1-128,0 19 0,-20 1 32,20-20 64,0 18-64,0-18 32,0 0-32,0 19 160,0-19-160,0 20 32,0-20 32,0-1 32,0 20 33,0-19 31,0-1 32,20 1 32,-20 0-192,0-20-64,21 19 0,-21-19 96,20 0-160,-20-1 64,0 1 96,0-20-96,0 20 0,0-21 0,0 21 0,20-20 0,-20 0 0,0 0 32,0-20-64,0 19 32,0 2 0,18-21-128,-18 0 128,0 0 32,21 0 64,-21 0-96,20 0 32,0 0-96,0 0 0,-1 0-32,21 0 64,0 0-32,-21 0 64,21-21-32,19 21-32,-19 0 64,19 0 32,2 0 0,18 0 0,0 0-32,20 0 64,0 0-64,1 0 64,19 0-32,0 0 0,1 0 64,-1-19 97,0 19-33,19 0-128,-18 0 96,19 0-128,-1-20 32,2 20 64,-1 0-224,-1-20 128,2 20 32,-2 0-128,1 0 224,1-20-160,-2 20-32,1-20 96,-19 20 0,-1-20-32,-1 20 0,-19 0 0,0-19 32,2 19-32,-2 0-32,-19 0 32,-1-20 0,0 20 32,-19 0-32,-21 0-32,21 0 32,-21 0 32,-19 0-96,21 0 128,-23 0-32,2-20 0,-20 20 64,20 0 0,-20 0-64,0 0 96,0 0 0,0 0-63,0-20 63,0 0-128,0 20 64,0-20-32,0 1 0,0-21 32,-20 0-32,20 20 0,0-39-96,-20 19 192,20 0-192,0-20 32,0 1 64,0-1-96,0-20 32,0 21-32,0-20-32,0-1 64,0 0 0,0 1 32,-18 0-32,18 0 32,0-1 64,0 20 0,-21 0 0,21 1-64,0 19 64,0-19-96,-20 19-32,20 0 0,0 1-32,0-21 192,0 20-289,20 21 322,-20-22-193,0 1-1,0 21 194,0-1-97,0 0 0,0 0-96,0 0 160,0 20 32,0-20 0,-20 20-288,20 0 64,-20-20 128,20 20-192,-20-19 63,1 19-287,-1-20 768,-20 20-832,1-20 736,-1 20-320,-19 0 32,-22 0 32,22 0-32,-40 0-96,20 20 96,-20-20-160,0 0 64,-1 20-352,1-20 672,-20 19-416,-1-19 95,1 20 65,0-20 64,-1 20-96,2-20 128,-1 20-31,20-20-1,0 0-321,-21 0 610,21 20-353,0-20 32,-21 0 32,21 0-64,0 0 0,0 0 64,20 0-32,-20 0-32,-1 0 128,21 0-128,-22-20 160,2 20 0,20 0-32,-20-20 0,20 20-64,0 0 32,-20-20 64,20 20-96,-2 0-192,2-20 448,0 20-256,0 0 32,-2 0-160,2 0 64,-20 0 0,20 20 32,0-20-32,0 0-64,18 20-256,2-20-481,19 20-1825,0-20-4806</inkml:trace>
  <inkml:trace contextRef="#ctx0" brushRef="#br1" timeOffset="12954.7409">10302 7312 9128,'19'-20'1474,"-19"20"-1058,0 0 1378,0 0-257,0 0-1153,0 20-191,-19 20 607,19 19-63,0 1-128,-20 20-193,20-2-288,0 3 128,0-2-192,0-19-31,0-1 31,0-19-64,20-1-225,-20-18-63,0-1-449,0-20-960,19 0-1666,-19 0-1890</inkml:trace>
  <inkml:trace contextRef="#ctx0" brushRef="#br1" timeOffset="14151.8094">10083 7570 3331,'-20'21'3139,"20"-21"-2050,-20 0 1057,20 0 96,0 0-481,0-21-800,20 2-576,0-2-65,1 1 32,17-19-127,3-1 31,-21 0-96,19 21-64,-19-21-64,20 20 0,-40 0-32,19 0 0,-19 20-32,0 0-96,0 0-160,20 20 352,-20 0 32,20 20 192,-20-1-224,20 1 160,20 0-224,-21-1-64,21-19-480,1 20-898,-23-40-3554</inkml:trace>
  <inkml:trace contextRef="#ctx0" brushRef="#br1" timeOffset="14851.8494">9508 8663 10153,'-20'-40'769,"0"40"-417,0-19 993,0 19-448,-1 0-288,3 0-353,-2 0-224,0 19 0,-21 2-32,23 19 32,18-1-64,-21 1 64,21 19-128,21-19 0,-3-20-32,23 0 128,-1 0 64,-1-20 256,1-20 385,19 0-225,-19-20-31,0-19-161,-21 19 64,21-19 1,-40 19-193,0-20-96,0-19 0,0 19 0,-20 1-96,-19-1 0,-1 0-64,20 20 224,-19 21-64,19 19-96,0 19 32,-20 1 64,40 40 256,-21-1 1,21 21-225,21-1-32,19-19 0,0 0-32,-1-1-128,21-19-128,-21 0-193,2-1 161,-3-19-256,3 0-834,-1-20-1344,-21 0-2371</inkml:trace>
  <inkml:trace contextRef="#ctx0" brushRef="#br1" timeOffset="15327.8764">9865 8684 11723,'-20'19'288,"20"1"-288,0 0 32,20-20 96,-20 20 417,20-20 31,0 0 1,-1-20 127,1 20-95,-20-20-225,0 0-192,0 1-192,0-2-128,0 2-128,-20-2-385,1 2-223,-1 19-193,-20 0 480,20 0 417,20 0 0,-19 19 0,19 2 128,0-2 224,0 21 0,39-20 96,-19 20-256,20-20 32,-1-20-32,-19 20 225,20-20 31,-21 0-32,1 0 96,0-20 97,0 20-193,1-20-192,-21 0 0,0 0-256,0 0-32,0 1 0,0-2 128,0 2 160,0 19-32,0-21-64,0 2 32,18 19 96,-18 0 128,20-20-96,0 20-64,1 0 32,17 0-96,-17 0-192,-1 0-1025,0 0-1570,0 0-2882</inkml:trace>
  <inkml:trace contextRef="#ctx0" brushRef="#br1" timeOffset="15544.889">10321 8623 6950,'0'21'256,"0"-21"-224,20 19 257,-20 2 800,20 18 448,0-19-1345,-20 0-192,20 0 225,0 0 447,-1-20 1,1 0-353,-20 0-128,20 0-352,-20-20-833,0 0-1025,0 0-2690</inkml:trace>
  <inkml:trace contextRef="#ctx0" brushRef="#br1" timeOffset="16308.9328">10302 8445 8936,'-20'-20'2691,"20"20"-2307,0 0 1185,0 0 289,20-20-1409,-20 20-706,0 0-255,19 20-930,-19-20-1697,20 20-3619</inkml:trace>
  <inkml:trace contextRef="#ctx0" brushRef="#br1" timeOffset="17072.9765">10521 8564 10473,'18'40'673,"-18"-21"-321,20 2 385,1 19 288,-21-21-577,20 1-383,0 0 63,-2-20 64,3 0 192,-21 0 193,20 0-161,-20-20-64,0 20-63,0-39-1,0 18 64,0 2-95,-20-2-193,20 2 32,-21-1-32,21 20-32,0 0-160,21 0-32,-21 0 63,20 0 1,20 0 0,-21 0-96,21 0 96,0 0 96,-1 0 0,-19 0 0,20 0 64,-21 0-128,-19 0 0,0 0-64,0 0 32,-19 20-96,-1 20-1,0 0 129,20-21 32,-20 21-192,20 0-64,20-20 224,-20-20 32,20 19 32,0-19 0,-1-19-32,21-1 64,-19 0-32,-1-20 32,-2 20 32,-18-20-32,0 21 64,0-2-32,0 2 128,0-1 32,-18 20-95,18 0-129,0 0-33,-20 20 66,20-1-33,20 2 0,-20-2 0,18 2-33,2-2-95,1-19-416,-1 20-641,19-20-225,-19 0-415,0 0-1,-20-20-192,0 1 1057,0 19 833,0-21 256,0 2 289,0-2 960,-20 21 865,20-19-32,0 19-480,0 0-481,20-20-352,0 20-32,20 0-225,-1-20-127,1 0-225,-1 20-64,1-20-128,1 20-416,-23-19-161,3 19-287,-21 0-866,0-20-1633,-21 20-480,-17-21-1827</inkml:trace>
  <inkml:trace contextRef="#ctx0" brushRef="#br1" timeOffset="17245.9864">11254 8266 11050,'0'40'1762,"0"-20"-1634,20 19 1313,-20 1 449,20 0-577,-20 0-704,20-1-321,-20 1-224,21 19-64,-21-19-32,18 0-384,2 0-898,-20-20-1216,20 0-1506,1 0-1697</inkml:trace>
  <inkml:trace contextRef="#ctx0" brushRef="#br1" timeOffset="17411.9959">11552 8623 8167,'20'21'4452,"-20"-21"-4387,0 40 159,20-21 1249,-20 1-768,0 0-641,20 20-673,0-40-288,-1 20-384,1-1-1473,-20-19-3684</inkml:trace>
  <inkml:trace contextRef="#ctx0" brushRef="#br1" timeOffset="17557.0041">11632 8445 12619,'-20'-40'321,"20"21"-1314,-20 19 769,20-21 224,0 21-929,20 0-1377,-20-20-930,20 20-63</inkml:trace>
  <inkml:trace contextRef="#ctx0" brushRef="#br1" timeOffset="17867.0218">11691 8445 2306,'20'99'2466,"0"-59"-1345,-20-1 224,19 22 97,-19-22-962,20 21-480,0-40 0,-20 19 64,20-19 32,1-20 513,-3 0 512,2 0 256,1-20-832,-21 0-1,20 1-95,-20-21-161,20 20-256,-20-20-128,0 21 96,0-21-32,0 40-64,-20-21 0,20 21 96,0 0-128,0 0-97,0 21 193,20-21 32,-20 19-32,18-19 0,3 0 0,-1 21-448,0-21-545,-20 0-481,20 0-608,0 0-2530</inkml:trace>
  <inkml:trace contextRef="#ctx0" brushRef="#br1" timeOffset="18538.0603">12088 8703 3203,'20'0'2466,"0"0"-1185,-20 0 1249,20 0 1,-20 0-1026,19 0-704,1 0-256,0 0-1,1-19-288,-21 19-63,20-21-129,-20 21-96,0-19-65,0-2-95,0 21-160,-20-19 160,-1-1 64,1 20 64,0 0 96,-19 0-32,19 20 0,0-20-32,0 19 32,20 2 224,0 19 128,0-21 97,40 1 127,-20 20-63,39-20 63,-18 0-224,-3-1-127,3 1-129,-1-20 160,-1 20-320,-19-20 0,-20 0-256,20 0-449,-20-20-1505,-20 20-5958</inkml:trace>
  <inkml:trace contextRef="#ctx0" brushRef="#br1" timeOffset="24562.4049">1606 6040 13292,'-20'20'192,"20"-20"-320,0 0 352,0 20 513,40-20 544,1 20-416,18-20-352,20 0-257,20 0-32,20 0-128,21-20-96,-21 0 0,19 0-384,-39 1-481,-20-1-673,-38 0-832,-1 0-673,-21 0-3875</inkml:trace>
  <inkml:trace contextRef="#ctx0" brushRef="#br1" timeOffset="24779.4173">2262 5902 12684,'-20'19'256,"40"-19"-384,19 20 96,21 0 160,19-20 352,20 0 321,1 20-225,-21-20 97,0 20 96,1-20-289,-41 20-416,1-1-96,-40 1 96,0 0 97,-20 0-33,-18 20-609,-23-1-288,-18 1-576,0 20-2498</inkml:trace>
  <inkml:trace contextRef="#ctx0" brushRef="#br2" timeOffset="35018.0028">2122 10611 9320,'41'-19'4997,"-21"-2"-4997,-2 21 128,3 0 96,-1 40 481,0 0-192,-20 20-33,20-1-160,-1 20-31,-19 1-193,0 0 0,0-20 0,20-21-96,-20-19 32,0 0-32,0-20 256,0 0 513,0-40-609,0 1-256,0-2 32,0-38 64,0 39-64,0-20-257,20 1-95,-20 39 256,20 0-32,-20 0-64,20 20 31,-1 20 161,21 0 192,-20 0-64,1 0 65,-3 19-97,2-19 0,21 0 0,-21-20-32,-20 0 128,18 0 160,3-20-192,-1 0-96,0-19-96,0-1 96,-1 20 32,1 0 96,-20 1-32,0 19-96,0 0-160,20 0 192,-20 19 256,20 1-127,0 20 63,-20 0-224,19-1 64,1 1-256,0 0-353,-20-20-576,20-1-833,0-19-1857,-20 0-3749</inkml:trace>
  <inkml:trace contextRef="#ctx0" brushRef="#br2" timeOffset="35164.0112">3015 10770 15022,'41'40'800,"-41"-20"-800,20 19 129,-20-19-1,20 20-96,-20 0-385,19-21-1184,1 21-1314,0-40-640,0 0-2178</inkml:trace>
  <inkml:trace contextRef="#ctx0" brushRef="#br2" timeOffset="35292.0186">3175 10492 14894,'-20'-20'-353,"20"20"-2081,0 0 672,20 20 1410,-20-1-64,20 2-4037</inkml:trace>
  <inkml:trace contextRef="#ctx0" brushRef="#br2" timeOffset="35516.0312">3374 10889 6982,'20'20'3780,"-20"-20"-3748,0 0 833,0-20 544,18-20-897,2 21-512,-20-21 96,21 20 193,-1 0 736,0 20 64,-1 0-385,1 20-31,0 0-289,-20 0-191,20 19-97,0 1-64,-20-20-385,19 20-1056,-19-1-1602,0 21-3523</inkml:trace>
  <inkml:trace contextRef="#ctx0" brushRef="#br2" timeOffset="36020.06">2898 11446 14157,'-21'-21'-1762,"1"21"-1217,0 21 2403,0 19 704,0 0 449,1 19-33,-1 20-192,20-19 641,20-1 192,-1 1-864,1-20 31,20-21-96,1 2 321,17-21 448,1 0-64,2-40-321,-2 0-31,-19 0-289,-20-19 65,-1-1-161,-19 1 64,-19-1-352,-21 21-128,0-1-545,-19 0 321,0 40 288,18 0 64,-17 19 96,37 2 32,-19 19-64,20-1 64,20 1 32,20-20 96,0 19 0,39-19 32,-19 0-95,19 0-418,2-20-800,-2 20-2114,1-20-6662</inkml:trace>
  <inkml:trace contextRef="#ctx0" brushRef="#br2" timeOffset="36165.0685">3473 11724 14541,'20'40'1794,"-20"-21"-1442,0 21 321,0 0-161,0-20-544,0 20-1345,0-2-2274,19-17-9160</inkml:trace>
  <inkml:trace contextRef="#ctx0" brushRef="#br2" timeOffset="36649.096">4524 10313 13837,'-19'0'256,"38"0"-256,21 0 1217,21 0-128,-2 0-576,20 0-449,0 0-64,-19-20 32,19 20-161,-20 0-639,-19-20-1058,1 20-1537,-41 0-705,0 0-1986</inkml:trace>
  <inkml:trace contextRef="#ctx0" brushRef="#br2" timeOffset="36857.108">5022 10313 544,'-61'40'2146,"41"-40"-769,1 19-224,19 21 673,0-20-96,0 20-33,39 20-223,-19 0-737,0 18-673,19-18 288,-19 0 192,0-1 65,1-19 0,-1 0 640,-20 0 0,-20-21 32,-21 21-160,3-20-320,-3-20-481,-18 21-160,-1-21-352,1 0-352,-2 0-641,23 0-769,-3 0-3107</inkml:trace>
  <inkml:trace contextRef="#ctx0" brushRef="#br2" timeOffset="37326.1348">5577 10313 14093,'0'0'480,"0"0"-864,0 40 640,-21 0 801,21 19-64,-18 21-256,-2-1-481,0 1-160,20 19-64,0-20-32,0 1 0,20-20-96,0 0-64,19-21-32,1-19-289,-1 0-864,1-20-2082,19-20-3620</inkml:trace>
  <inkml:trace contextRef="#ctx0" brushRef="#br2" timeOffset="37758.1595">6172 10551 14381,'0'-59'2178,"-20"59"-2754,-19-20 448,-1 40 192,1-1 64,-1 21-256,-1 20-33,23-1-95,-2 21 96,20-20 160,20 19-96,-2-19 160,43-21-32,-2-18 32,1-2-32,19-19 64,0 0 96,0-19 129,2-2-33,-22-18 160,-19-1-63,-21-20-193,-19 21 0,0-21-160,-39 1-64,-1-1-224,-19 21-161,-20-2 193,-2 22 352,2-2 289,20 42-65,-1-2 0,1 22-31,39-2-257,-1 21 128,21-21 32,21 1 32,19 0-159,19-20-33,20 19 32,-19-39-160,40 20-417,-41-20-800,20 20-1826,-19-20-4580</inkml:trace>
  <inkml:trace contextRef="#ctx0" brushRef="#br2" timeOffset="37954.1706">6767 10889 11851,'0'40'4388,"20"-20"-3748,-20 19 65,0 1 576,21 1-704,-21-2-577,0-19-513,20 20-31,0-20-385,-2-1-897,-18-19-1505,21 0-3043</inkml:trace>
  <inkml:trace contextRef="#ctx0" brushRef="#br2" timeOffset="38263.1885">6986 10253 6854,'20'0'8968,"0"0"-9192,0 0 384,0 20 865,19 20 417,-19 0-706,21 19-255,-3 21-1,3-21-191,-21 21-65,19 0-128,-39-1-64,20 0-64,-20 1-32,-20-20-64,20 0-225,-21-1 161,3-19-224,-22 19-545,19-19-769,-17-20-1857,-23 19-6310</inkml:trace>
  <inkml:trace contextRef="#ctx0" brushRef="#br2" timeOffset="44963.5715">11215 10611 10634,'0'-40'-129,"0"20"129,-20-20 449,0 21 832,-20-1-224,1 20-608,-2-20-321,-17 20-96,-3 0-64,2 40 0,0 0-32,-1-1-33,1 21-127,19 20 96,1-1 128,39 20 32,0-19 0,39-1-32,1-19 64,19 0-32,20-21 32,1-19 32,20-20 129,-1-20 351,0 1-95,-20-21-257,0-20-128,-18 0-32,-22 1 0,-19-1-64,-20-19-32,-20 19-192,-19 1-225,-22-21 65,-18 41 160,0-2 128,-1 22 192,-20 19 224,21 19-160,20 22 64,-1-2-95,41 0-33,-1 21-32,40-20 32,19 20 96,1-41 0,39 21 0,0-20-128,21 0-64,-20 0-256,-1 0-897,0-1-1922,-38-19-4868</inkml:trace>
  <inkml:trace contextRef="#ctx0" brushRef="#br2" timeOffset="45130.5812">11691 11069 10345,'20'79'1538,"-20"-39"-1218,20-1 577,-20 1-609,19-1-288,-19-19-865,20 0-1729,0 0-1666</inkml:trace>
  <inkml:trace contextRef="#ctx0" brushRef="#br2" timeOffset="45619.6092">12465 10651 9096,'0'-20'384,"-19"0"-287,-1 40 127,-20-20 320,1 39 65,-1-18-257,-19 38-31,39-19-1,-21 19 160,41 1 65,0-20-193,20 20-64,21-21-127,18-18-1,0 18 128,1-39 32,19 20 65,-20-20-193,1-20-128,-21 20-288,1-20-1378,-19 1-1953</inkml:trace>
  <inkml:trace contextRef="#ctx0" brushRef="#br2" timeOffset="45779.6183">12286 10929 1473,'-38'20'12620,"38"-20"-12876,18 0 480,2 0 1121,41 0-224,-2 0-736,0-20-353,1 20-193,-1 0-864,2 0-2114,-3 0-6309</inkml:trace>
  <inkml:trace contextRef="#ctx0" brushRef="#br2" timeOffset="46030.6326">12922 10551 12619,'0'0'-416,"0"20"288,0 20 512,0-20 930,0 40-322,0-21-415,0 41-97,20-21-31,-20 1-193,20 20-192,-20-20-96,19-1-288,1 1-193,-20-21-159,20-19-513,-20 0-1122,20-20-383,-20 0-3140</inkml:trace>
  <inkml:trace contextRef="#ctx0" brushRef="#br2" timeOffset="46254.6455">13141 10571 11979,'0'60'64,"0"-21"-64,20 21 544,-20 0 1410,18 19-1249,-18-19-481,0 20-128,0-1-32,21 1-128,-21-21-288,0 1-321,20-21-320,-20-19-672,20-20-1090,-20 0-2754</inkml:trace>
  <inkml:trace contextRef="#ctx0" brushRef="#br2" timeOffset="46600.6648">12902 10631 13869,'-59'-60'-64,"39"40"-65,20-20 226,20 40 671,0-19-576,39-1-160,0 20 129,22 0 447,-2 20 1,20-1-321,-40 21-256,1 1-64,-21-2-288,-19 0-97,-20 21-63,-20-20 320,0 0 224,-19 19-32,-1-19 192,20-20 257,1 20 63,19-21-64,0 2 33,39 18-97,1-18-95,19-2-225,2 21-32,-3-20 32,1 20-128,2-21-32,-2 1-737,-19 0-1377,-20 0-3940</inkml:trace>
  <inkml:trace contextRef="#ctx0" brushRef="#br2" timeOffset="46752.674">14074 11306 7655,'39'20'10826,"-19"-20"-11371,-20 0-864,0 0-320,-20 0-3813</inkml:trace>
  <inkml:trace contextRef="#ctx0" brushRef="#br2" timeOffset="48498.7732">6192 11684 10762,'40'20'352,"-1"-20"-96,1 20 673,19-20-32,2 0-449,-2 0-448,1 20-1473,-21-20-3556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3:31.3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2698 1847 1377,'-19'0'416,"19"-19"-192,0 19-160,0 0 33,0 0-65,0-19-32,0 19 0,0 0-32,0 0 0,0 0-161,0 0-255,0 0-385,0 0 321,0 0 480,0 0 544,0 0 1026,0 0 31,0 0-288,0 0-160,0 0-160,0-21-224,0 21-257,0 0 129,19 0 192,-19 21-193,0-21-31,0 0-193,0 0 33,0 0-225,0 0-128,20 0 32,-20 0-32,0 0 96,0 19 160,0-19 97,20 19 63,-20-19-223,0 21 63,20-21-32,-20 19 0,0-19-95,0 21-1,20-21-32,-20 20 0,0-1 0,19-19 64,-19 20 65,20 0-225,-20-20 32,0 20 96,20 0-32,-20 0-96,0 19 0,20-19 0,-20-20-32,20 40-64,-20-40 64,21 39-32,-21-19 96,18 0 1,-18 0-33,20 0 0,-20 20 32,20-21-32,-20 2-64,21 19 32,-1-21 0,-2 1-32,-18 20 0,21-21 0,-1 21 32,0-20-32,0 20 0,-1-1 32,1 1-32,0-20 32,0 19 0,0 2 0,-1 17 0,1-17 0,20-1-64,-20 19 64,19-19-64,-19 0 32,21-1 64,-23 21-64,23-21 0,-21 2 32,19 18-32,-19-19 32,20 20 32,-20-21-64,-1 21 32,21-1-32,-20 1 64,19-20-64,-19 20 32,20-1-32,-19-19 32,17 19-64,3-19 32,-21 20 32,19-20-64,1 20 64,-20-21 32,19 21-96,1-21 193,-20 1-33,19 0-192,-19 0 96,20 0-96,-19 19 32,17-19 64,-17-20-64,-1 19 160,18 1-224,-17 0 96,19 0 32,-20-21-32,-1 21 32,21 0 0,-20-20 0,0 20-64,-1-21 64,21 2 96,-40 18-192,41-19 96,-21 0-96,-2 0 128,2 0 0,1 0-64,-1-1-288,0 1 576,-2 0-384,3 0 96,-1-20-64,-20 20 64,20 0 0,0 0-32,-1-20 96,1 19-32,0-19-32,-20 21-64,20-2 96,0-19 32,-1 20-128,1-20 192,0 21-224,0-21 128,1 19-64,-3-19 128,2 20-64,0-20-64,1 20 32,17-20 32,-17 0 0,-1 0 96,20 19-224,-21-19 128,21 0 0,-20 0-64,19 21 0,1-21 64,-20 0-64,21 20 64,-23-20 0,2 0-32,21 0 32,-21 19-128,-2-19 192,3 0-192,19 0 64,-20 20 32,-1-20 128,1 0-192,20 19 64,-20-19 64,19 0-160,-19 0 192,0 0-96,19 0 32,-19 21-32,0-21 0,21 0-32,-23 0 160,23 0-192,-21 0 32,0 0 96,19 0-64,-19 0 96,20 0-160,-21 0 64,21 0 0,-20-21-64,21 21 160,-3 0-160,-18-19 128,21 19-32,-2-20-96,1 1 128,-1 19-64,1-20 0,0-1-64,-1 2 96,1 19-96,-20-20 96,19 0-64,1 1 32,-1-22-64,2 22 128,-1 19 32,-1-21-160,1 2 96,-1-1-64,1 0 0,0 0 32,-1 0 0,1 0 0,1 0 32,-3-19-160,3 19 320,-3 0-128,3 0-96,-1 0 32,-1-19 32,1 18-32,-20 2 128,19-2-160,1 2 64,-1-22-32,-19 22 97,21-1-97,-3-19 0,3-1 0,-1 20 32,-1-20-32,1 0 0,0 21 96,-21-21-128,21 0 32,1 1 0,-3-1 64,3 0-96,-3 0 64,-17 0-32,19 1-32,-1-1 0,21 0 96,-21 0-128,1-19 0,0 19 96,-1 0-32,-19 0 32,21 1-32,-3-1 0,3-20 0,-21 21-32,19-1 96,-19 0 0,20-20-64,-1 21 0,1-21 32,-20 21-64,19-21 64,1 20-64,1 1 32,-2-21 32,1 20-64,-20-20 0,19 20 32,1-19 0,-1 19 32,1-19-64,-20-1 96,19 20-64,1-19-64,1 19 96,-23-19-64,23-1 160,-21 20-128,0 0-32,-2 1 64,3-1 0,-21 20 128,20-20-320,0 0 128,0 2 32,0 17 0,-20-19 160,19 0-128,1 1 96,0-1-224,20 0 96,-21 1 32,1 19-256,0 0 480,-20 0-224,0 0-64,21 20 32,-21 0-32,0 0-320,0-19-865,20 19-994,-20 0-2465,0-20-6469</inkml:trace>
  <inkml:trace contextRef="#ctx0" brushRef="#br0" timeOffset="816.0463">9786 1033 2850,'-20'0'4773,"-1"0"-4005,1 0 1411,20 0 63,0-20-545,0 20-864,0 0-449,0 0 193,20 0-97,1 0-223,19 0-129,19-19-32,0 19-64,1-20-64,-21-1-256,21 21-289,-21-20-384,-19 20-961,0-19-1537,-20 19-2435</inkml:trace>
  <inkml:trace contextRef="#ctx0" brushRef="#br0" timeOffset="1031.0588">10043 953 3331,'-39'21'448,"39"-1"1218,0 19-481,0-20-256,0 2-321,19 19-191,1-21-129,20 21 96,-19-20 289,-3 20-353,2-20 161,-20-1 800,0 21 224,0-20-480,-20 1-224,-19-2-353,-1 1-287,1-1-65,-1-19-96,0 20-385,1 1-896,19-21-1570,0 0-4612</inkml:trace>
  <inkml:trace contextRef="#ctx0" brushRef="#br0" timeOffset="1356.0775">10381 1052 7879,'20'-39'-32,"-20"39"769,0-19 1088,0 19-1472,-20 0-674,20 0 161,0 19 224,0 1 353,0-1 287,0 22 353,-20 18-64,20 1-320,0-1-225,0 1-320,20-20 1,0 19-33,0-19-32,-1-20-801,1 19-2050,0-18-6918</inkml:trace>
  <inkml:trace contextRef="#ctx0" brushRef="#br0" timeOffset="1826.104">10719 1212 13773,'19'-20'1377,"-19"0"-1762,0 0 994,0 20-385,-19-20-608,19 20 160,-20 20 192,0 0 0,20 20 32,-20 0-32,20 19 64,0-18-32,20-2 32,0 0-32,19 1 96,-19-20-32,20 0 160,-1-1 256,-19-19 97,20 0-64,-1 0-65,-19-19-224,0-21-96,1 21 0,-1-22-128,-20 2 0,0-21-448,0 20-65,-20 1 193,-1-21 160,-19 40 64,1-19 256,-1 39-32,20-20-160,-19 20 0,19 20 64,0-1 32,0 1 32,20 0 129,0 20-1,20-20 0,0 19-96,20-19-128,-1 0 0,-19 0-352,20 1-737,-1-2-1506,-19-19-4035</inkml:trace>
  <inkml:trace contextRef="#ctx0" brushRef="#br0" timeOffset="2006.1146">11175 1311 11434,'20'41'417,"-20"-41"1569,20 19-257,-20-19-1024,20 20-545,-20-1-96,0 1-96,19 1-576,-19-2-1058,0 1-1986,20 0-2818</inkml:trace>
  <inkml:trace contextRef="#ctx0" brushRef="#br0" timeOffset="2279.1303">11373 875 12491,'20'-21'-288,"1"1"1089,-1 20 672,-2 20-512,3 1-256,19-2-193,-20 20-63,19 22-1,1-22-288,-20 21-128,-1-1 160,1 1-224,0-1-160,-20 1 0,0 0-128,-20 0-193,0-1-736,1-19-2595</inkml:trace>
  <inkml:trace contextRef="#ctx0" brushRef="#br0" timeOffset="5700.326">13576 815 12940,'-38'-40'-192,"-3"20"95,21 20 354,2-20-65,-3 20-256,1 0-32,-20 0 64,21 20 160,-21 19 320,20 1-127,0 20 31,1-1-96,19 1-128,19-21 64,1 22-31,0-22-1,20 1 128,19-20 0,-18-20-96,17 0 33,1 0-161,-18-20-32,19 0-32,-21 0 64,-19-19 32,0-1 0,-20 0-320,0 1 96,-20-2 32,0 2 64,-19 0 96,-21 18 32,1 1 32,18 1-64,-17 19-64,17 0-32,21 0 32,0 19 32,1 1 96,19 1 64,19 18-32,21-20 33,1 1-129,-3 21-96,23-22-321,-23-19-832,23 20-1890,-22-20-1954</inkml:trace>
  <inkml:trace contextRef="#ctx0" brushRef="#br0" timeOffset="5866.3355">13955 1033 12459,'20'19'225,"-20"2"191,18-1 1346,-18 0-1090,21-1-480,-21 1-96,0 0-63,20 0-1,-20 0-353,20 0-1472,-20 0-3044</inkml:trace>
  <inkml:trace contextRef="#ctx0" brushRef="#br0" timeOffset="6271.3586">14510 914 3171,'20'-39'9833,"-20"39"-9929,0-21 1217,0 21-769,-20 0-480,1 0 64,-1 0 32,-20 21 64,19 18-32,1-20 256,20 1-32,0 21-31,0-22-97,20 20 96,21-18 0,-21-1-32,19-20-64,1 20-96,-20-20-288,19 0-865,-19 0-1858,0 0-5701</inkml:trace>
  <inkml:trace contextRef="#ctx0" brushRef="#br0" timeOffset="6415.3669">14410 1013 13869,'0'0'-481,"21"0"1570,-1 0 96,0 0-928,19 0-257,1 0-481,0 0-1601,-1-19-2402</inkml:trace>
  <inkml:trace contextRef="#ctx0" brushRef="#br0" timeOffset="6668.3814">14848 655 14029,'0'0'-417,"20"0"1859,-20 0 223,0 21-928,20 18-449,-20 1 1,0-1-129,19 21-96,-19 0-96,0-21-192,20 21-257,-20-21-416,0 2-352,20-2-513,-20-19-1120,0 0-2083</inkml:trace>
  <inkml:trace contextRef="#ctx0" brushRef="#br0" timeOffset="6898.3945">15006 676 14541,'0'0'-384,"20"0"704,-20 19 1186,20 21-481,-20-20-449,20 40-224,-20-21-95,20 21-193,-20 0-128,19-1-449,-19-19-384,20 19-352,0-19-769,-20-20-993,0 0-2562</inkml:trace>
  <inkml:trace contextRef="#ctx0" brushRef="#br0" timeOffset="7193.4113">14927 655 14765,'-20'-39'-800,"40"19"127,0 20 1089,0-20-448,19 20 64,21 0-32,-21 20 0,21-20-32,-21 20-96,1 0-769,-19 20-256,-21-21 128,-21 21 865,1 0 449,0 0 415,-19-1 481,19-18-288,-20 18-416,40-20 127,0 22-127,20-21-193,0-1-64,21-19-256,-3 20-192,3-20-1025,-1 19-2371</inkml:trace>
  <inkml:trace contextRef="#ctx0" brushRef="#br0" timeOffset="7777.4446">13041 476 10954,'0'-39'160,"0"19"1153,-20 20-128,20 0-1313,-20 0-64,20 20 192,-20 0 160,1 40 225,-1-1 255,0 20-31,20 21-353,-20-1-128,20 0-64,20-19-64,0 19-192,19-19-769,21-1-1057,20-18-1377</inkml:trace>
  <inkml:trace contextRef="#ctx0" brushRef="#br0" timeOffset="8305.4748">15503 437 11306,'-20'-39'128,"20"39"737,0-21 480,0 21-127,0 21-354,20-2-351,-1 1 224,21 19-33,1 2-95,18-2-193,-19 21-160,-1 19 33,1-19-161,-1 19 32,-19 1-192,-20 0 32,0-22-416,0 22-609,-20-20-641,-19 0-2114,-1-1-7686</inkml:trace>
  <inkml:trace contextRef="#ctx0" brushRef="#br0" timeOffset="12884.7368">8911 6001 2114,'0'-20'2017,"0"20"-863,21 0 607,-21 0-223,0 0-353,0 0-224,0 0 256,0 0 32,0 0-32,0 0-256,0 0-128,0 0-96,0 0-321,0 0-160,0 0-224,0 0 160,0 20-96,0 0 65,0-1-1,0 21 160,0 0-64,0 0-63,0 0 95,0-1-256,0 1 0,0 0 32,0-21 0,0 2-32,0 18-32,20-19-64,-20-20-64,0 20-641,20-20-288,-20 0-641,0 0-1024,0 0-1186,0 0-4067</inkml:trace>
  <inkml:trace contextRef="#ctx0" brushRef="#br0" timeOffset="13908.7955">8873 6796 5797,'0'-20'1986,"0"20"-1954,0 0 1890,0-20 768,0 20-1152,0 0-577,0-20 64,0 20-193,-21 0-255,21 0-289,0 0-224,-20 0-192,0 0-64,2 0-64,-3 20 64,1 0 31,0 0 129,0 0-32,1 0 64,19 19-32,0 1 64,0 0-64,19-21 0,1 21 0,20-20-96,19 0 64,-18-20-64,18 0 64,-19 0 96,19 0 32,-19-20-96,-20 0 32,-1 0 32,1-19 0,-20 19 32,0-20 0,-20 20-32,1-19-32,-21 19 32,0-20 0,1 20 96,-22 20 97,23-20-193,-23 20 0,22 20-129,-1 0 33,1 0 0,39-20 0,0 20 96,0 0 128,19 19 129,21-39-1,1 20-160,-3 0 32,23-20-160,-22 0 160,1 20-352,-1-20 0,-19 0-256,0 0-449,0 0-769,0 0-1409,-1 0-1729</inkml:trace>
  <inkml:trace contextRef="#ctx0" brushRef="#br0" timeOffset="14263.8157">9328 6955 3971,'0'0'9001,"0"0"-8873,0 0 801,0 0 736,0 0-1312,0 19-289,0-19 224,0 20-32,21 0-128,-21 0-96,0 0 32,20 19-64,-20-18-128,0-2-416,0 2-898,20-2-1825,-20 1-4836</inkml:trace>
  <inkml:trace contextRef="#ctx0" brushRef="#br0" timeOffset="17039.9746">9011 3079 7591,'0'0'480,"-19"0"-672,19-20 897,-20 20-321,0 0-128,0 20-352,-1-20 128,3 20 192,-2 1 385,20-2 224,0 20 0,0-18-449,20-1-128,-2 0-256,3 0-96,19-20 128,-1 0 128,-19 0 129,20 0 127,-1-20 160,-19 0 193,0-21-160,-20 22-257,0-20-128,0 18-128,-20 1-32,-19-19-128,19 19-32,-20 20 0,1-20-64,-1 40-128,-1-20 64,3 20-129,17 19-351,21-19 63,-20 1 385,40-2 64,1 20-161,-1-18 161,-2-1-128,23-20 96,-1 20 127,-1-20 97,-19 0 32,20-20 161,-21 20 191,-19-20-64,0 20 225,0-21-33,0 2-255,-19-1-65,-1 1-32,-20-2-128,20 1-32,1 20-32,-21 0 32,20 0-64,-1 0-128,3 20 31,18 1 65,0-2-128,0 1-96,18-1-97,3-19 161,-1 21-96,20-21-97,-1 20 385,-19-20 96,0-20 0,0 20 65,-1-21 191,-19 21 32,0-19 0,-19-1 1,19 1-97,-40-2-256,20 1 32,-19 0-32,19 20-128,-20 0 64,1 20-32,19-20 31,-1 41-63,21-22 64,0 1 0,21-1 0,-1 2 96,-2-21-32,23 20 32,-1-20 64,-21 0 96,21 0 193,-40-20 223,20 20 1,0-21-129,-20 2-256,-20-1 193,0 1-193,0-2-160,0 21-64,-19-20-64,19 20 96,0 20-128,-1 1-33,3-2 33,18 1 32,0-1-640,0 2-706,39-21 673,-19 20-63,20-20-321,-1 0 384,-19-20 673,0 20 128,0-21 128,-20 21 32,0-19 96,0 19-320,-20 0-832,0 0-6311</inkml:trace>
  <inkml:trace contextRef="#ctx0" brushRef="#br0" timeOffset="18310.0472">8992 3178 10441,'-20'0'64,"20"0"-160,0 21 321,0-21 191,-20 20-448,20 0 32,20-20 96,-20 0 160,20 0 97,-20 0-97,19 0-256,1-20-128,-20 0-993,0-1-3043</inkml:trace>
  <inkml:trace contextRef="#ctx0" brushRef="#br0" timeOffset="25846.4783">12406 3338 3587,'0'-20'2466,"0"0"-1953,-20 20 1216,20-20 33,0 20-160,0 0-417,-20-19 0,20-1-160,0 20-257,-19-20-383,-1 20-353,0 0-288,-21 20 31,3-20-95,-3 39 0,-18 1 64,19 0 63,1 0 33,-1-1 128,20 21 32,20-1 0,0-19-64,0 19 64,40-18 32,-1-2-96,1 1 0,19-20 32,22 0 128,-22-20 0,0 0 128,1 0 1,-1-20 63,1-20-96,-21 20-128,1-19 32,-19-21-32,-3 20 32,-18 0-32,-18-19-96,-3 19-96,-19 0 32,-19 1 0,-1 19 32,-19 0 32,0 20 64,20 0-64,-22 20-64,42 0-32,-1 0-32,20-1 64,20 1 32,0 20 224,40-20 224,0 19-32,19-19-63,0 1-193,2-2 0,-2 1 0,1-20-64,-21 20-32,21-20-160,-21 0-353,-19 0-992,0 0-2499</inkml:trace>
  <inkml:trace contextRef="#ctx0" brushRef="#br0" timeOffset="26098.4927">12843 3735 6534,'20'40'2306,"-20"-20"-1890,0 0 1634,0 0-448,0-1-1250,0 2-288,0-2-32,0 1-192,0 0-737,0-20-1057,0 20-544,19-20-3011</inkml:trace>
  <inkml:trace contextRef="#ctx0" brushRef="#br0" timeOffset="26307.5047">13080 3497 13292,'20'0'352,"-20"0"-640,0 0 512,0 0-448,0 0-1505,0 20-2724</inkml:trace>
  <inkml:trace contextRef="#ctx0" brushRef="#br0" timeOffset="26450.5128">13141 3735 13004,'0'20'-288,"0"-20"608,0 0 1281,0 0-1344,0 0-802,20 0-1313,-20 0-2882</inkml:trace>
  <inkml:trace contextRef="#ctx0" brushRef="#br0" timeOffset="26682.5261">13378 3536 13196,'20'-19'1505,"-20"19"-1729,20 0 2498,0 0-1345,1 0-769,-3 0-64,2 0-160,21 0 0,-21 0-544,-2 0-1154,-18 0-1985,20 0-2595</inkml:trace>
  <inkml:trace contextRef="#ctx0" brushRef="#br0" timeOffset="26819.5339">13438 3655 8808,'0'21'224,"21"-1"1570,-3-20 288,2 0-1025,0 0-705,1 0-768,17 0-1698,-18 0-4901</inkml:trace>
  <inkml:trace contextRef="#ctx0" brushRef="#br0" timeOffset="27584.5777">14113 3378 10570,'20'-20'576,"-20"0"-576,-20 20 1602,20-20-513,-20 20-1089,20 0-257,-19 0-127,-1 0 224,-20 20 96,19 0 32,3 20 32,-2-1 64,-1 1-32,1 19 32,20-18-32,20-2 96,21 21 0,-23-21 64,43-19-160,-2 0-32,1 0 0,-21-20 32,21 0 65,-1 0 31,-18-20 64,-3 0-32,3-19 96,-1-2 32,-40 2-191,0 0-1,0-2-160,-20 2-321,-20-21-63,-1 40 192,-18-19 320,0 19 288,-1 20 64,-19 0-223,20 0-161,-1 20 0,39 0-128,3-1 63,18 21 130,18-20 383,23 20-64,18-21-63,1 1-225,-1 1-160,20-2-64,-18-19-385,-23 0-640,23 20-1345,-21-20-3011</inkml:trace>
  <inkml:trace contextRef="#ctx0" brushRef="#br0" timeOffset="27808.5904">14728 3655 5701,'20'41'8712,"-20"-22"-8167,21 1 800,-21 20-192,0-20-993,0 20-160,-21 0-352,21-21-993,0 1-1186,0 0-3971</inkml:trace>
  <inkml:trace contextRef="#ctx0" brushRef="#br0" timeOffset="28247.6154">15186 3616 3427,'0'20'8712,"0"-20"-8904,18 0 1761,2 0 481,0-20-1153,1 20-320,19 0-257,-1 0-256,-19 0-256,20 0-737,-1 0-1601,-19 0-2884</inkml:trace>
  <inkml:trace contextRef="#ctx0" brushRef="#br0" timeOffset="28766.6453">16058 3278 8167,'41'0'-96,"-41"0"2178,20 20 192,-20 0-1185,0 20-576,0 0-129,0-1-32,-20 1-159,-21 19-97,1 1-513,1-20 1,-1 0 160,1-1 256,-1-39 0,0 20 0,21-20-96,-1-20-417,0 20-800,20-39-193,-20 18 514,20-18-97,20 19 448,0 1 609,0-2 352,19 21 513,-19-20 865,39 20-33,-19 20-288,1 1-191,17-2-418,-17 1-127,18 0-225,-19-1-416,-20 2-64,-1-1-640,1 19-1410,0-19-2531</inkml:trace>
  <inkml:trace contextRef="#ctx0" brushRef="#br0" timeOffset="30678.7547">17468 3059 8231,'-20'-19'1762,"20"-1"-2114,-19 0 1120,19 0-479,-20 20-321,0-20-32,-1 20 32,-17-20 64,18 20 416,-21 20-128,21-20 33,-19 20 127,19 20-256,-20-20-160,40 19-64,0-19 32,0 1 0,20-2 225,0-19-1,20 0 64,-21 0 97,21 0-129,1-19-96,-3-22-96,3 21 0,-21 1 64,-1-21-32,-19 0-31,0 1-1,0-1 0,-19-21-160,-1 23-128,0-23-129,-1 22 129,1 0 320,2 18-128,18 21-32,-20 0-64,-1 0 32,1 40 128,0-20 32,20 40 32,0-20 0,20 19-32,0-19 1,1 0-65,17 19 64,3-19-160,-21-1-129,19 1-31,1-19-160,-20-2-609,0 1-737,-1-1-1152,1-19-5318</inkml:trace>
  <inkml:trace contextRef="#ctx0" brushRef="#br0" timeOffset="31189.7839">16793 3378 128,'0'0'32,"0"0"-64,0 0 832,0 0 450,0 0-65,0 0 32,0 0 256,0 0-95,0 0-129,0 0-320,0 0-1,0 0-223,0 0-224,0 0 191,0 0 65,20 0 0,-20 20 31,19-20-63,21 0-225,21 0-255,-2 0-129,40 0-32,-20 0 0,40 0-32,-19 0-32,-1 0-64,20 0-128,-20 0-449,1 0-480,-21 0 32,-19 0-256,-21 0-673,1 0-160,-20 0-1666</inkml:trace>
  <inkml:trace contextRef="#ctx0" brushRef="#br0" timeOffset="31761.8165">17051 3795 11370,'-59'0'-416,"39"0"768,-1 20 705,21-20-704,-18 20-225,-2-1-64,0 21 64,20-20 32,0 20-64,0 0-160,0-21 64,20 22-32,-20-22-64,20-19 128,-2 20 224,23-20 129,-21-20-33,0 20-128,-1-40-160,1 20-160,0-39-32,0 19-224,-20 1-97,0-21 1,0 0-449,-20 1-224,20 18 961,-20-18 416,0 40 513,1-2 160,-1 21-449,20 0-160,-20 0-192,20 21 257,-20-2 319,20 21-95,0 0-96,20 19-1,-20-19-224,20 0-64,19-1 1,1 1-65,-20 0-96,19 0-32,-19-20-320,0-1-161,0 1-416,0 1-832,-1-21-1282,-19 0-1313</inkml:trace>
  <inkml:trace contextRef="#ctx0" brushRef="#br0" timeOffset="32307.8479">17468 3775 4772,'0'-20'4100,"0"20"-4516,0-20 1793,0 20 513,0-20-1122,-20 20-319,20 0-257,-19 0-160,19 0 0,-20 0 64,0 20 96,20 20 97,-21-20 63,21 20-32,0 0-64,0-1 1,21 1-65,-1-20-128,19 0-96,1-1-96,0 1-96,-1-20-97,1 0 161,-1-20 32,-19 20 128,20-19-64,-19-21 0,-21 20-64,0-20 64,0 0-64,-21 1-97,1-1-127,-20 20-160,1-20 415,-21 21 226,21 19 191,-1 0 160,1 0-191,-1 0-65,19 39-64,21-19 192,0 0 65,0 0 31,21 20 1,19-21-161,-1 2-192,1-2-224,-1 1-225,1-20-832,0 20-2690</inkml:trace>
  <inkml:trace contextRef="#ctx0" brushRef="#br0" timeOffset="32497.8587">17945 3934 15983,'19'40'224,"-19"-20"448,0-1 962,0 22-1186,0-22-512,0 1-640,0 19-577,0-18-1666,0-21-5701</inkml:trace>
  <inkml:trace contextRef="#ctx0" brushRef="#br0" timeOffset="33202.899">18559 3178 11723,'0'0'256,"0"0"384,0 0 1282,40 21-961,1-21-673,-2 0-159,21 20 63,-1-20 0,1 0-96,-21 0-160,1 0-320,-19 0-257,-3 0-704,2 0-1250,-20 0 257,-20 0 544,2 0 161,-23 0 1280,21 20 353,-19 0 801,19-1 993,0 1-705,0 20-288,20 0-33,0-20-95,0 19-224,20 1-129,0 0 0,0-21-96,-1 1-128,1 20-64,-20-20 65,0-20 479,-20 20 609,1-20-224,-21 19-512,0-19-225,1 21-160,-21-21-32,21 0-128,-2 0-96,21 20-673,0-20-1538,20 0-2017</inkml:trace>
  <inkml:trace contextRef="#ctx0" brushRef="#br0" timeOffset="33656.9249">19354 3239 6790,'19'-20'-224,"-19"0"704,20 20 1794,-20 0-992,0-21-257,0 21-193,0 21 193,0-1-128,0 0-352,-20 19-97,20 1-32,-19 20-223,-1-1 95,0 1-128,20-1-32,0-19-128,0 19 32,0-18-64,20-2-480,0-19-1154,19 0-928,-19 0-1794</inkml:trace>
  <inkml:trace contextRef="#ctx0" brushRef="#br0" timeOffset="34118.9515">19771 3437 11787,'19'-39'2018,"-19"19"-3172,0 0 1859,-19 20-577,-1 0-480,0 20 160,0 0 160,0 19 64,1 1 32,19 19 96,0-18-32,0 18-128,39-19-96,-19-1-96,20-19 96,-1 20-32,2-40 96,17 20 32,-17-20 96,-2 0 64,1-20 128,0 0 96,-21-20-191,-19 21 31,0-22-96,0 2-448,-19-21-449,-1 21 160,-20-1 353,1 0 160,-22 20 320,3 1 289,17 19-65,-18 0-31,19 19-33,20 1-96,20 20 193,0-20 95,0 19-95,40-19-1,0 20-224,-1-20-224,22 0-128,-2-1-224,20 2-449,-19-21-1793,-21 0-3908</inkml:trace>
  <inkml:trace contextRef="#ctx0" brushRef="#br0" timeOffset="34357.9649">20387 3676 11979,'0'39'1729,"0"-19"-1600,0 0 1440,0 0-224,0 20-1088,0-20-161,0-1-64,0 2-353,0-2-768,19 1-1057,1 0-2498</inkml:trace>
  <inkml:trace contextRef="#ctx0" brushRef="#br0" timeOffset="34702.9849">20466 3199 11787,'39'0'-64,"-19"20"1793,20 20-127,-1-21-353,1 21-256,1 20-192,18-21-33,-1 21 1,-17-20-449,-1 20-256,-1-21 1,-19 21-65,0-21 0,-20 21-33,-20-20-191,-20-1-256,1 21-481,-1-20-1377,1 0-3940</inkml:trace>
  <inkml:trace contextRef="#ctx0" brushRef="#br1" timeOffset="41887.3955">16634 2583 1153,'0'0'608,"0"0"994,0 0 287,20 0-351,-20 0-481,0 0-224,20 0-97,0 0-95,-20 0-128,20 0-161,-1 0-64,-19 0-64,20 0 1,-20 0-33,0 0-96,0 0-96,0 0 0,0 0 0,0 0 0,0 0 160,0 0-64,0 0 0,0 0 32,0 0 129,0 0-1,0 0 64,0 0 0,0 0 1,0 0 95,0 0-192,0 0 0,20 0-127,-20 0-1,0 0-64,0-20 32,0 20-64,20 0-32,0 0 64,-1 0-32,21 0-32,1 0 0,-3 0 32,23 0-32,-2 0 32,1-20-32,19 20 0,-20 20-32,20-20 32,2 0 32,-22 0 0,40 20 32,-20-20 0,0 0-32,22 19 0,-22-19-32,0 20 32,0-20 0,-18 21 0,-2-21 32,-19 0 0,-1 19-64,-19-19 64,0 0-32,-20 0 32,0 0 32,0 0-224,0 0-705,-20 0-1089,0 0-2146</inkml:trace>
  <inkml:trace contextRef="#ctx0" brushRef="#br1" timeOffset="42378.4235">16733 2622 512,'0'-20'416,"0"20"1698,0 0 193,0 0-674,0 0-320,0 0 97,0 0-161,0 0-544,0 0-129,0 20 129,0 1-353,0-2-256,0 21-32,-19-21-64,19 22-64,0-21-128,0 18-705,19-17-1377,1-1-1506</inkml:trace>
  <inkml:trace contextRef="#ctx0" brushRef="#br1" timeOffset="42775.4466">18144 2662 672,'18'0'9801,"-18"20"-9993,0-20 1538,0 20 127,0-1-961,20 2-383,-20-1-65,0 19 288,0-20-224,21 2-128,-21-1 0,0 0-96,0 0-256,0-20-1186,0 20-1505,0-20-4132</inkml:trace>
  <inkml:trace contextRef="#ctx0" brushRef="#br1" timeOffset="43236.4729">17666 2543 4804,'-20'0'1409,"20"0"321,0 20 544,0-20-288,0 0-384,0-20-738,20 20-159,20-20-257,-1 0-191,42 0-161,18-19 32,0-1 192,21-19 129,-3 19-1,3 0 225,-1 0-417,-20 0 0,-19 21-192,-20-1-192,-21 0-801,-19 0-640,-20 20-2980</inkml:trace>
  <inkml:trace contextRef="#ctx0" brushRef="#br1" timeOffset="45601.6082">19513 1271 8391,'-21'-19'673,"3"-1"-449,18 0 801,0 0-32,0 0-640,18 0-161,3 20 480,19-20 578,-1 20-450,21 0-415,-1 0-289,1 0-96,-21 40-32,2 0-32,-3 0-257,3 19-31,-41 1 192,0 20 224,0-21-64,0 1 128,-41-21 64,23 1 64,-23-20-31,21-20-65,-19 20 0,-1-20-32,20-20-128,0 0 64,1 0-128,-1-20 96,20 21-64,0-1-96,0-1 64,39 2 64,-19 19 64,20-20-64,-1 20 0,1 0-64,19 20-224,-18-1-705,-1-19-769,-1 21-224,-19-1 225,0-1-930,0 1-2946</inkml:trace>
  <inkml:trace contextRef="#ctx0" brushRef="#br1" timeOffset="45920.6262">19235 1887 12908,'-40'21'-385,"40"-21"898,20 0 416,-20 0-257,40 0-511,-1 0-129,40 0 192,2-21 256,-2 21-352,40 0 32,0 0 65,-1-19-1,2 19-32,-21 0-384,-20 0-449,2 0-159,-43 0-2179,3 0-2274</inkml:trace>
  <inkml:trace contextRef="#ctx0" brushRef="#br1" timeOffset="46374.6523">19413 2126 12908,'0'0'-865,"0"0"865,21 0 1089,-1 20-833,0 0-160,19-1-64,-19 1 96,0 20-96,19 1 0,-19-3-64,-20 23-64,0-22 64,0-19 64,-20 19 193,-19-19 415,-1-20-31,19 0-129,-17 0-192,-3 0-127,21-20-97,0 1-192,20-1 31,0-20-127,0 40-128,40-19 160,-19-2 64,37 21 96,-17 0 64,-1 0-64,19 21 32,-19-21-32,-21 19-737,21-19-1249,-20 20-1730</inkml:trace>
  <inkml:trace contextRef="#ctx0" brushRef="#br1" timeOffset="46892.682">20009 2265 11947,'0'-40'2114,"0"40"-2787,-20-20 1570,1 20-769,-1 0-416,0 0-193,-1 20 1,1 0 320,2 21 64,18-22-32,0 21 160,18 0 64,2-21-32,1 21 64,19-20-96,-1-1 64,1 1 0,-1 0 128,1-20 1,0 0 63,-1 0-96,-19-20-32,0 0-32,1 1-32,-21-21-96,0 20-160,-21-20-192,1 0-481,-20 21-160,1-21 737,-1 20 288,-19 0 128,-1 20 321,1 0 95,18 0-160,23 20-255,-2 0 127,20-20 32,20 40-32,-2-21 1,23 2-1,-1-21-96,-1 19-128,1 2-128,19-21-224,-19 19-128,-1-19-1026,-19 0-1601,0 0-1633</inkml:trace>
  <inkml:trace contextRef="#ctx0" brushRef="#br1" timeOffset="47730.7293">20466 2523 11755,'20'0'896,"-20"20"-607,0-20 2113,0 20-1121,0 0-992,0-1-225,0-19-128,0 20-545,19 1-993,-19-2-1793,0-19-1986</inkml:trace>
  <inkml:trace contextRef="#ctx0" brushRef="#br1" timeOffset="47889.7388">20505 2364 14285,'20'0'-5317,"-20"-19"4228,0 19 1121</inkml:trace>
  <inkml:trace contextRef="#ctx0" brushRef="#br1" timeOffset="48450.7708">20466 2404 1825,'0'-19'-96,"0"19"1313,0 0-800,0 0-97,20 0 865,-20 0 417,0 0-97,0 0-608,0 0 0,0 0 384,0 19-32,0-19 0,0 20-256,0 0-96,0 0-224,19-1-129,-19 1-320,0 20-127,20-20-65,-20 0 0,0-1 0,20 1-32,-20 1-96,0-2-193,0 1-415,0 0-417,0-20-1538,0 0-4996</inkml:trace>
  <inkml:trace contextRef="#ctx0" brushRef="#br1" timeOffset="56727.2445">20545 1529 2562,'0'0'1666,"0"0"640,0 0-801,0 0-672,0 0-417,0 0 1,0 0 63,0 0-128,0 0-191,0 0-97,0 0 96,0 0 64,0 0 160,0 0 289,0 0-32,20 0-129,-20 0-192,20 0-127,-1 0-1,21-19-160,-20-1 0,19 20 0,22-20 0,-23 1-32,23-2 0,-22 21 0,21-20 0,-21 20-96,1 0-321,-20 0-896,1-19-993,-21 19-1409</inkml:trace>
  <inkml:trace contextRef="#ctx0" brushRef="#br1" timeOffset="57131.2675">20664 1311 4868,'21'0'3299,"-21"-20"-3299,18 20 1602,-18 0-545,0 0-833,0-20-769,0 20 33,-18 20 480,-3 0 32,-19 0 0,20 20 0,-19-1 0,19 2 0,-20-2 0,40 0 0,-19-18 0,19 18 128,0-19 320,19 0 161,1 0 32,0 0-65,20 0-320,-21-1-352,21-19-1153,1 20-1634,-3 0-5156</inkml:trace>
  <inkml:trace contextRef="#ctx0" brushRef="#br1" timeOffset="58328.3362">16158 2503 3331,'-21'0'640,"21"0"-480,0 0 513,0 0 192,0 0-385,0 0-384,0 0 385,0 0 416,0 0-32,0 0 63,0 0 129,0 0-256,0 0 32,21 20-224,-21-20-65,20 20-96,0-20 1,0 20 31,-1 0-95,1-1-161,20 22-128,-20-22 0,-1 21-64,1-21-64,0 2 128,0-1-96,1 0-96,-3-20-224,-18 19-257,20-19-384,-20 0-1089,0 0-864,0 0-3877</inkml:trace>
  <inkml:trace contextRef="#ctx0" brushRef="#br1" timeOffset="58682.3564">16297 2762 3171,'0'0'544,"0"0"769,20 20 225,-20-20-225,19 0-608,-19 19-129,20 0 353,-20 2-64,20-21-128,-20 20-129,20-20 97,-20 0-97,21 20-31,-21-20-129,0 0 1,0 0-33,18 0-128,-18-20-159,20 0-1,-20 20-96,0-21-64,20 2-321,-20 0-287,0-21-1346,0 19-3748</inkml:trace>
  <inkml:trace contextRef="#ctx0" brushRef="#br1" timeOffset="86478.9457">16773 4431 640,'0'0'481,"0"0"608,0 0 160,0 0-641,0 0-544,0 0-96,0 0 64,0 0 0,0 0-64,0 0 64,0 0 257,0 0 255,0 0-31,0 0 223,0 0 418,0 0-97,0 0-161,0 0-31,0 0-256,0 0-257,-20 0-128,20 0 65,0 0 31,0 0-32,0 0 32,0 0 1,0 0-161,20 0 96,-20 0 0,0 0-95,20 0 31,-20 0 64,20 0-96,-1 0-64,1 0 96,21 0-31,-21 0-1,18 0-64,3 0 0,18 0-64,-19-20 0,0 20 64,-1 0-96,21 0 0,-21 0 0,2 0 0,-3 0-32,3 0 32,-1 0-64,-1 0 128,1 0-64,19 0 32,-19 0 0,-1 20-32,21-20-32,-21 0 64,2 0-32,19 0 0,-1 0 32,0 0 0,21 0-32,-21 0 0,20 0 32,0 0-64,-18 0 32,-2 0-96,20 0 96,2 0 0,-2 0 0,0 0 0,20 0 0,0 0 32,0 0 0,21 0 0,-1 20 0,-20-20-64,21 0 128,-1 0-96,-1 0 0,21 0 32,1 20 0,-2-20 0,-19 0 64,21 0 33,-21 19 191,-1-19-32,-19 20-256,-18-20-96,-22 0 0,0 20-96,-19-20-321,0 0-159,-1 0-65,-19 0-384,0 20-1089,-20-20-3267</inkml:trace>
  <inkml:trace contextRef="#ctx0" brushRef="#br1" timeOffset="92142.2701">9071 3099 672,'0'0'2146,"0"0"-96,0 0-352,0-20-161,0 20-63,0 0-129,-20 0-384,20 0-160,-20 0-97,0 0-416,1 0-256,-1 0-32,0 0-32,20 20-128,-20 1 32,20-2 32,-21-19 32,21 20 0,21-1 96,-1 2 0,-20-1 64,20 0-32,0-20 32,-1 0 32,1 0 33,0 0 159,0 0-32,-20 0 96,20-20 1,-20 0-97,0-1-128,0 2-64,0-1-64,-20 1-160,0-2-64,0 21 0,0 0-32,-19 0-1,19 21 97,0-2-32,-1 1 128,21-1-32,0 2 0,0-21 32,21 20 160,-1 0-32,0-20 64,0 0 1,-1 0 31,1 0-32,-20 0 96,20-20 0,-20 20 33,0 0-65,0-20-128,-20 20-224,0 0-64,1-21 31,-1 21-63,20 21 64,-20-21 32,20 0 0,-20 20-64,20-20-65,0 0 97,20 0 32,-20 20 96,20-20 0,-20 0 32,0 0 0,0 0 0,0 0 64,0 0-32,0 0-64,0 0-480,0 0-417,0 0-481,0 0-319,0 0-2819</inkml:trace>
  <inkml:trace contextRef="#ctx0" brushRef="#br1" timeOffset="94320.3947">9825 2166 544,'0'0'609,"0"0"832,0-20 577,0 20-865,0 20-320,0-20 128,0 0 128,0 0-192,0 0-289,0 0-127,0 0 127,0 0-63,0 0-129,0 0-224,0 19-64,0-19-96,0 0-32,-19 0 64,19 0-64,0 0 0,0 20-32,0-20-32,-20 20-64,20 0-64,-20 0 32,20 1-32,0-21-32,-21 19 95,21 0 33,-20-19-160,20 21 128,0-21 96,-18 19 0,18-19-160,-20 21 128,20-21 32,-21 19 32,1 1 0,20-20 0,-20 20 32,20 0 0,-19-20-32,-1 19 0,20 1 0,-20 0 0,20-20-32,-20 20 0,20-20 32,0 20 32,-20 0 32,20-20 128,-19 19 64,19-19-64,-20 20-64,20 1-31,-20-21-33,20 19-64,-20 1 0,20 0 0,-20-20 32,20 19-32,-21 2 32,21-1-32,-18 0 96,18-1-160,-20-19 32,20 19 32,-20 2-32,20-21 32,0 20-64,-21-20 32,21 20 32,0-20-193,-20 20-95,20-20 160,-18 20 64,18-1 64,-21-19 0,1 20 0,20 0 0,-20 0 0,0 0 0,20 0-32,-19-1 64,19-19-64,0 20 32,-20 0-32,20-20 96,0 21-64,-20-21 0,20 19 64,0-19-32,-20 20 0,20-1 0,-20-19 0,20 0-32,-19 21 0,19-21 0,0 20 0,0-20 0,-20 0 0,20 0-32,0 20-64,-20-20-160,20 20-65,0-20-63,0 0 256,0 0 64,-20 19 128,20-19-32,0 0-32,0 0 32,0 20-64,-20-20 32,20 0 0,0 0-32,0 0-32,0 0-64,0 0-257,0 0 65,0 0 96,0 0 160,0 20-64,0-20-289,0 0-1440,0 0-4325</inkml:trace>
  <inkml:trace contextRef="#ctx0" brushRef="#br1" timeOffset="96961.5457">9825 2185 1921,'0'0'1057,"0"0"641,0 0-129,0 0-768,0 0-320,0 0 351,-19 20-287,19-20-481,-20 0 0,20 20 0,0-20 0,-20 20-96,-1 0 160,21 1 32,-20-2-31,2 0-65,-2 2 32,20-2-32,-21 2-32,1-2 0,0 1-32,1 0 32,-1 0-32,0-1 0,0 21 64,0-20-128,1 0 160,-1 19-64,20-19 192,-20 1-32,0-2-128,20 1 65,-20 0 31,-1-1 32,21 2-128,-18-1 0,18-20 0,-20 20 64,20-1 32,-20 0-96,-1 2-32,1-21-32,20 20 64,-18 0-31,-3 0 63,21 0-32,-20-20 0,0 19 32,20 1-32,-20 0-32,20-20 0,-19 20 0,19 0 0,-20-20-32,20 20 64,-20-1 32,20-19 0,-20 20-64,20-20-32,-20 20 0,20-20-32,-19 21 64,-1-21-32,20 19 0,0 1 0,-20-20 0,20 19-32,-20-19-64,20 0 96,0 21 0,-20-21 0,20 20 0,0-20 0,-19 20 64,19-20-64,0 20-64,-20-20-64,20 0 0,0 19-64,-20-19-32,20 0 127,0 0 1,0 20 96,-20-20 0,20 0 32,0 0-32,0 20-32,-21-20 32,21 0 32,0 20-64,0-20 0,-18 0-64,18 0 160,0 20-64,0-20-64,0 0 128,0 0 0,-20 20 0,20-20 32,0 0 193,0 0-97,-21 20-64,21-20-32,0 19-96,0-19 0,0 0 0,-20 0 0,20 0 64,0 20 0,0-20-32,0 0 0,-20 20-32,20-20-32,0 20 0,-18-20 32,18 20-64,0 0 96,-21-1 0,21-19-32,-20 20 0,20-20 32,0 21-32,-20-21 0,20 19-64,0-19 32,-20 20-32,20 0 32,-19-20 32,19 19-32,0-19 0,-20 21-32,20-21-192,0 20 64,-20-1 95,20-19 97,-20 20-32,20-20 32,-20 20 0,20 0 32,-20-20-64,20 20 0,0-20 32,-19 20 0,19-20 0,0 20 0,-20-20 0,20 19 0,0-19 32,-20 21-32,20-21-32,-21 19 0,21 1 0,0-20 0,-20 20-96,20 0 32,0-20-32,-18 20 0,18-20-128,-20 20 63,20-1 97,-21-19 32,21 20 128,-20-20-32,20 21 64,-20-21-96,20 19 33,0-19-66,0 0 33,-19 20 33,19-20-33,0 20-33,-20-20 33,20 0 33,-20 19-66,20 2 98,-20-21 63,0 19 128,20 1-32,-19-20-32,-1 20-128,20-20 0,-20 20-32,0 0 129,20-20-33,-20 20-64,20-20 32,-19 19-32,19 2-64,-20-21 0,20 19 0,-20-19-32,20 21 32,0-21 0,0 19 0,-20-19 0,20 0 32,0 20 0,-21-20-32,21 20 192,0-20 0,0 20-128,-18-20 0,18 0-32,0 20 1,-20-20-33,20 20-33,-20-20 1,20 19 0,0-19 32,-21 20 32,21-20-64,0 20 64,-20 0-32,20-20 0,-18 20-96,18-20 64,-21 20-32,21-20 64,-20 19 0,20-19-32,0 21 32,-20-21 0,20 19-32,0 1 64,-20-20 0,20 20-32,0-20 0,-19 19 32,19-19-32,0 21 32,-20-21-32,20 20 0,-20-20 32,20 19-32,-20-19 0,20 21-32,0-21-32,-20 19 96,20-19-64,0 0 32,-20 21 32,20-21-32,0 0 64,-19 20-32,19-20-64,0 0-192,0 19-96,0-19-513,0 0-640,0 0-1346</inkml:trace>
  <inkml:trace contextRef="#ctx0" brushRef="#br1" timeOffset="97904.5997">9707 2345 1089,'0'0'1601,"0"0"-544,18 0-737,-18 0 161,0 0 768,0 0-480,0 0-225,20 0-31,-20-21 255,21 21-95,-21-19-160,20 0-129,-20-2 160,20-19-127,-1 20 31,21-19 257,-20-1 0,19 0 191,1 1-95,0 19-96,-21-20-289,21 20-384,-20 20-128,-20-20-320,21 20-994,-21 0-1696,0 0-2179</inkml:trace>
  <inkml:trace contextRef="#ctx0" brushRef="#br1" timeOffset="99081.6671">9011 3120 6502,'-19'0'-353,"-1"0"-31,0 0 384,0 19 192,-1 1-192,3-1-32,18 2 224,0-1 417,0 0-385,18 0-416,3-1-32,-1 1 224,20-20 0,-1 0 32,-19 0 256,20-20 32,-21 20-31,1-19 287,0-1 481,-20 0 64,0 0-288,0-1-256,-20 2-545,-19-1-257,-1 1 1,0-2 96,1 1 192,-1 20 96,19 0-32,3 0-320,-2 0 0,-1 0-64,21 20-225,0-20 161,0 21 320,21-2 160,-1 1 96,-2-1-320,3 2 32,-1-1-64,20-20-32,-21 20 64,1-20 64,0 0 320,-20 0 289,20-20 320,-20 20-96,0-20-289,0-1-224,0 2-224,0-1-31,-20-20-33,0 20-32,0 0-65,1 1-127,-1-1 128,0 20-192,-21 20 0,23-1 32,-2 1-65,20 0 97,0 20 160,0-20 32,20 20 96,-2-20-128,3 0-192,19 0-321,-1-1 193,-19-19 320,0 0 224,0 0 129,0 0 63,-20-19-160,0-1-64,0 0-64,-20 0-128,20 20 32,-40-21 0,20-18 0,-19 39-96,-1-19 32,19-2 32,-17 21 64,17 0-64,21 21 32,0-2 96,0 1 64,0-1 129,21-19 95,-1 21 32,-2-1-352,23-20-128,-21 0 0,0 0 32,-1 0 96,1 0-288,-20 0-128,0 0-1122,0 0-3971</inkml:trace>
  <inkml:trace contextRef="#ctx0" brushRef="#br1" timeOffset="103262.9059">7919 4729 3235,'0'0'-64,"0"0"320,-20 0 1153,20 20-640,0-20-705,0 0-32,0 0 288,0 0 353,0 0 416,0 0-160,0 0-385,0 0 129,0 0-65,0 0-191,0 0-1,0 0-320,-19 19-96,19-19 32,-20 21 32,0-2 65,0 2 31,0 18 96,0-19-160,-19 20 128,19-20-32,0 19-224,-19-19-32,19 20 64,20-20 0,-21-20 0,1 20-384,20 0-1410,-20-20-1633</inkml:trace>
  <inkml:trace contextRef="#ctx0" brushRef="#br2" timeOffset="110029.2931">16714 2543 7655,'0'-20'256,"0"0"897,-20 20 385,20 0-834,0 0-576,0 0-96,0 0-128,0 0 192,0 0 321,0 20-1,20-20 97,-20 20 63,0 0-31,0 0-33,0-1 33,0 22-193,0-2-160,0 0-96,0 22-32,0-23 64,0 23-31,0-2 287,0 1-192,0 19 0,0-19-96,0 0 33,0 19-33,0 1-32,-20-1 32,20 20 32,0-19-32,0 0 64,0-21 128,-20 21-63,20-21-65,0 1 0,0-1 0,-20-18 32,20 18-64,0 0-64,0-19-96,-20 20 193,20-1-129,0-19-32,0-20 0,0 20-32,20-20 32,-20 0 32,0-20-64,0 0 64,0 0-32,0 19 64,0-19-64,0 0 32,0 0 0,0 0 0,0 0-32,0 0 0,0 20 0,0-20-96,0 0 160,0 0 96,20 0-32,-20 0 32,0 0-32,20 0-96,-20 0-32,20 0 64,-20 20-128,0-20 96,19 0-32,1 0 32,0 0 128,0 0-127,0 0 31,-1 0 64,1 0-192,0 0 128,1 0-64,-1-20 32,0 20 0,-2 0-64,23 0 96,-21-20-64,0 20-32,-1 0 0,1 0 160,0 0-192,0-19-32,19 19 96,-19 0 0,20 0-32,-1 0 0,1-20 32,1 20-161,-3 0 129,23-20-96,-2 20 128,-19 0 96,19 0-160,20 0 96,-18 0-32,-2 0 32,1 20-32,19-20 64,-20 20-128,20-20 64,2 0 0,18 19 0,-20-19 32,0 20-64,0-20 129,0 20-162,22-20 130,-22 20-98,0-20 1,0 20 97,0-20-98,20 20 98,-18-20-194,-2 19 129,0-19-128,0 21 0,20-21-32,-18 19 32,18-19-32,-20 0 64,0 0-32,21 0 160,-1 20-32,-20-20 0,20 0 32,-18 0-32,-2 0 32,-20 0-128,20 0 128,-19 0-32,19 20 0,-20-20-32,2 0 0,-2 0-129,20 0 33,-19 0 32,-1 0 32,2 0 32,-3 0 96,-17 0-128,-2 0 192,21 0-32,-40 0-64,19 0 0,-19 0 32,0 0 0,0 0-96,-20 0 32,19 0-64,-19 0 64,0 0 0,0 0 0,0 0-96,0 0 128,0 0 32,0 0-64,20 0-64,-20 0 96,0 0 64,0 0 65,0 0-33,0 0 96,0-20-128,0 0 0,0 1-32,0-21 128,20 0-96,-20 0-64,0-19 33,0-1-65,0-19-97,-20 19 129,20-39 33,0 19-65,0 1 0,0-21-65,0 1-63,0 0-128,0 19 192,0-19-32,0-1-32,0 21-32,0 0 192,0 19-32,0 0 0,0 0-32,0 1-64,0-1-129,0 21 225,0-1-160,0 0 128,0 0-32,0 21 96,0-1 32,0 0-64,0 20 64,-20-21-32,20 21 96,0-19-256,0 19 128,-19-20 32,19 20-32,0 0 0,0 0-32,-20-20 32,0 20-32,0 0 0,0 0-64,-19 0 64,19 0 0,-20 0 128,1 0-256,-22 0 224,2 0-64,-1 0-64,-19-19 64,0 19 64,0 0-96,0 0 0,-2-21-32,-18 21 64,20 0-64,-20 0 32,19 0-96,-19-20 160,20 20-96,-20 0 32,0-19 128,18 19-224,-18 0 160,20 0-32,0 0-64,-20 0 96,-1 0-32,21 0-32,-20 0 160,-20 0-224,19 0 128,-19 0-96,20 0 160,-21 19-32,21-19 128,0 0 32,-20 20-224,-1-20 64,21 21-32,-19-21 32,19 19-192,-2-19 96,2 20 32,0-20 32,20 0 0,20 0 0,-20 0-32,18-20 96,22 20-64,-21 0-32,21 0 32,-1-19 0,20 38-288,-19-19-160,-1 20-225,20-20-128,-1 20 161,3-1 256,-2 2 255,0-21-95,20 20-480,0 0-610,0-1-2337</inkml:trace>
  <inkml:trace contextRef="#ctx0" brushRef="#br1" timeOffset="116599.6691">9646 2483 960,'0'-19'1922,"0"19"160,0 0-96,0 0-128,0 0-321,0 0-223,0 0-65,0 0-384,0 0-449,0 0-416,0 0-224,0 0 64,0 0 31,0 19-31,0 1-416,0 0-257,0 0-448,0 20-257,-20-21-384,20 22-1216</inkml:trace>
  <inkml:trace contextRef="#ctx0" brushRef="#br1" timeOffset="116728.6765">9607 2820 128,'19'21'416,"-19"-21"97,0 20 383,0-20-287,0 20-545,0-20-1185</inkml:trace>
  <inkml:trace contextRef="#ctx0" brushRef="#br1" timeOffset="116851.6834">9547 3159 2754,'20'40'96</inkml:trace>
  <inkml:trace contextRef="#ctx0" brushRef="#br1" timeOffset="117045.6946">9587 3338 1409,'0'0'1633,"0"20"-2465,-20-20 832,20 0-321</inkml:trace>
  <inkml:trace contextRef="#ctx0" brushRef="#br1" timeOffset="117176.702">9587 3517 3427,'0'19'224,"0"1"192,0 1-320,0-21-1537</inkml:trace>
  <inkml:trace contextRef="#ctx0" brushRef="#br1" timeOffset="117319.7101">9587 3715 8359,'0'40'289,"0"-40"-834,0 20 513,0-20 32,0 0-1345,0 20-3203</inkml:trace>
  <inkml:trace contextRef="#ctx0" brushRef="#br1" timeOffset="117493.7201">9607 3875 96,'19'19'1217,"-19"1"-481,0-20-31,0 20-673,0-20-288,0 20-481,0 0-640,0-20 1025,0 20 352,0-20-32</inkml:trace>
  <inkml:trace contextRef="#ctx0" brushRef="#br1" timeOffset="117630.7281">9646 4013 256,'0'0'1761,"0"20"642,0-20-898,0 21-800,0-21-193,20 19-95,-20-19-97,0 20-224,0-20-192,21 0-641,-21 0-448,0 0-384,0 0-321,0 0-607</inkml:trace>
  <inkml:trace contextRef="#ctx0" brushRef="#br1" timeOffset="117763.7357">9646 4172 1345,'0'20'1922,"0"-20"-321,0 0-672,20 0-673,-20 0-288,0 0-1025,0 20-2658</inkml:trace>
  <inkml:trace contextRef="#ctx0" brushRef="#br1" timeOffset="117894.7431">9646 4272 7302,'20'19'129,"-20"2"511,0-21 769,21 0-896,-21 0-897,20 19-1378,-20-19-2434</inkml:trace>
  <inkml:trace contextRef="#ctx0" brushRef="#br1" timeOffset="118030.7508">9687 4312 4804,'0'19'3972,"0"-19"-3940,0 0 32,0 21-64,20-21-513,-20 0-2113</inkml:trace>
  <inkml:trace contextRef="#ctx0" brushRef="#br1" timeOffset="118156.7581">9666 4411 6502,'0'0'3331,"0"0"-3171,0 0 1025,0 0-672,0 0-1634,0 0-2979</inkml:trace>
  <inkml:trace contextRef="#ctx0" brushRef="#br1" timeOffset="118712.7899">8237 4451 8648,'0'0'865,"0"0"704,0 0 737,0 0-1025,0 0-1249,0 0-96,20 0-128,0 0-673,19 0-1056,-19 0-482,0 0-1248</inkml:trace>
  <inkml:trace contextRef="#ctx0" brushRef="#br1" timeOffset="118906.801">8594 4471 9064,'40'0'769,"-40"0"-193,20 0 97,0 0-481,0 0-160,-20 0-192,19 0-416,-19 0-129,20 0 192,-20 0-480,20 0-640,0 0-833,-20 0-641</inkml:trace>
  <inkml:trace contextRef="#ctx0" brushRef="#br1" timeOffset="119031.8081">8893 4451 960,'18'0'1089,"3"20"-512,-1-20-481,-20 0-64,20 0-1217</inkml:trace>
  <inkml:trace contextRef="#ctx0" brushRef="#br1" timeOffset="119230.8196">9389 4411 8199,'18'0'128,"-18"-20"-704,21 20 256,-21 0-769,0 0-4325</inkml:trace>
  <inkml:trace contextRef="#ctx0" brushRef="#br1" timeOffset="119363.8271">9607 4411 6277,'19'0'-576,"-19"0"-4837</inkml:trace>
  <inkml:trace contextRef="#ctx0" brushRef="#br1" timeOffset="120717.9045">8952 4530 12363,'0'0'673,"0"0"-769,0 0 640,0 0 225,0 0-577,0 0-352,20 0-1121,-20 0-2178,20 0-6085</inkml:trace>
  <inkml:trace contextRef="#ctx0" brushRef="#br1" timeOffset="120860.9121">9209 4530 10986,'40'0'96,"-40"0"-224,20 0 64,-20 0-1089,21-20-2691</inkml:trace>
  <inkml:trace contextRef="#ctx0" brushRef="#br1" timeOffset="120983.9198">9448 4530 14189,'20'0'-1634,"-20"0"-1344,0 20-3813</inkml:trace>
  <inkml:trace contextRef="#ctx0" brushRef="#br1" timeOffset="127418.2878">19037 4808 1057,'-21'0'2594,"21"0"-352,-20 0-224,0 0-96,20-19 96,-18 19-289,18 0-319,-21 0-225,21 0-224,0 0-257,-20 0-319,20 0-225,0 0-160,20 19 0,1-19 96,-3 21-96,2-1 128,21-1-32,-3 1-64,23 0 64,-22-20-96,1 20 32,19 0 64,-19-20-224,0 0 256,-1 20-608,-19-20 864,1 0-704,-1 0 608,-20 0-544,0 0 192,-20 0 32,-1 0 0,1 19 0,0-19-160,-19 20 416,-1 0-288,1-20 160,-1 20-96,-19 0-64,19 0 32,-1-20 96,3 20-128,17-1-128,1-19-289,0 0-512,20 21-704,0-21-513,0 0-129,0 19-575,0-19-4005</inkml:trace>
  <inkml:trace contextRef="#ctx0" brushRef="#br1" timeOffset="127693.3035">19513 5147 8488,'0'0'1089,"0"0"-865,-21 0 2242,3 19-1441,-2-19-512,-21 20 63,-18 1-95,19-2-161,-19 21-160,-1-21-96,21 2-96,-1-1-320,20-20-929,20 19-1730,0-19-1506</inkml:trace>
  <inkml:trace contextRef="#ctx0" brushRef="#br1" timeOffset="128118.3279">19830 5126 10057,'21'-19'-769,"-21"19"961,0 0 289,-21 0-513,1 19-64,0-19 352,1 40 449,-1-20 192,0 20-289,0-20-320,20 19-159,0 2-65,20-2 64,0-20 0,19 2 160,22-1 353,-23-20 95,23 0-95,-2-20 128,1-1-161,-21 2-63,-19-20-97,0-2 33,-20 22-97,0-21 0,-40 0-255,1 1-129,-1 18 0,-19 2-193,-2-1-95,23 0-929,-23 20-1121,22 0-4036</inkml:trace>
  <inkml:trace contextRef="#ctx0" brushRef="#br0" timeOffset="132994.6068">12266 5783 5252,'20'-21'897,"-20"1"0,0 20 673,0-19-225,21-1 64,-21 20-352,-21-19-320,21 19-32,0-21-193,-20 21-384,2 0-192,-2 21 64,-21-21-64,2 19-128,-1 1 64,0 19 32,1 2 96,19-2-64,0 1 32,0-1 32,20 21 0,0-20-64,0 19 32,20-19 32,20 0 0,19-21 0,-19 2 32,19-2 64,2-19 96,-2 0 160,0-19 129,1-2-97,-21 2-128,1-21-32,-20 20-63,0-20-33,-20-19-96,0 19 32,0 0-64,-40 1-128,20-1 0,-19 1-65,-21-2 1,21 21 32,-42 20 128,22 0 32,19 0 0,1 20 0,-1 1 0,40 18 0,0-19 0,20-1 64,20 22 32,-1-22-64,22 1 0,-2 0-32,0 0 64,-19-20-160,19 20-96,-19-20-352,0 20-546,-21-20-671,1 0-866,0 0-2530</inkml:trace>
  <inkml:trace contextRef="#ctx0" brushRef="#br0" timeOffset="133304.6243">12823 6140 9513,'0'0'1185,"0"0"-1057,0 0 1858,0 0-673,0 20-416,20-1-481,-20 2-224,0-2-96,20 22 0,-20-22-96,0 1 65,19 0-65,-19-1-225,0 2-672,0-21-1665,20 0-2627</inkml:trace>
  <inkml:trace contextRef="#ctx0" brushRef="#br0" timeOffset="133629.6431">13240 5882 7078,'0'20'6310,"20"-20"-6758,-20 0 736,0 0 192,0 0-480,0 0-448,0 0-1538,0 19-2146</inkml:trace>
  <inkml:trace contextRef="#ctx0" brushRef="#br0" timeOffset="133779.6513">13260 6080 8520,'0'20'1089,"0"0"-897,0-20 1281,0 0-352,19 20-800,-19-20-321,0 0-961,0 0-1634,0 0-4355</inkml:trace>
  <inkml:trace contextRef="#ctx0" brushRef="#br0" timeOffset="134076.6687">13538 5941 11787,'0'0'2402,"0"0"-2274,0 0 1602,20 0-129,-2 0-992,2 0-385,21 0-160,-21 0-32,19 0-64,-19 0-64,0 0-737,0 0-1089,0 0-1921,-20 20-3524</inkml:trace>
  <inkml:trace contextRef="#ctx0" brushRef="#br0" timeOffset="134248.6786">13558 6100 9833,'-20'20'512,"40"0"257,-20-20 1601,38 0-512,-17 20-897,19-20-673,-20 0-288,19 0-128,-19-20-1217,0 20-2467,0 0-7493</inkml:trace>
  <inkml:trace contextRef="#ctx0" brushRef="#br0" timeOffset="135092.7268">14530 5921 2690,'20'-39'6246,"-20"39"-5862,0-21 1858,0 2-448,-20 19-1089,0-20-385,1 20-288,-21 0-160,20 20 32,-21-20 32,3 40 0,-3-20-64,21 19 64,1 1 64,-1 19-32,20 1 96,0 0-32,20-20-64,-1 20 0,21-21 128,1-19-32,18-1 96,1-19 64,-1 0 289,0 0-289,1-39 64,-1 19-96,-18-20-96,-3 1-128,-18-1 0,1-20 0,-1 20-32,-20-19-256,-20 19 96,-1 0 128,-37 1-65,-3 18 65,-18 21 0,20 0 96,-20 0-32,19 21 32,19-1-64,3-1 0,17 1-64,21 0 128,0 0 224,21 0 417,17 19-97,23-19-191,-2 0-193,1 0-64,-1-20-32,1 20 0,-1-20-32,-18 0-288,-3 0-321,-17 0-1088,-1 0-2339</inkml:trace>
  <inkml:trace contextRef="#ctx0" brushRef="#br0" timeOffset="135324.7401">15086 6160 4163,'19'40'6374,"-19"-21"-6117,0 22 1633,0-22-97,0 1-1120,0 19-417,0-18-224,0-1-64,0-1-673,20 1-1569,-20 0-2402</inkml:trace>
  <inkml:trace contextRef="#ctx0" brushRef="#br0" timeOffset="135620.757">15423 6160 13100,'0'19'1698,"20"-19"-2723,0 0 2754,0 0-640,0 0-801,19 0-191,1 0-97,-1 0-225,-19 0-639,1 0-1475,-1 21-2850</inkml:trace>
  <inkml:trace contextRef="#ctx0" brushRef="#br0" timeOffset="136348.7987">16753 6040 7591,'20'-19'768,"0"19"-607,-20 0 1376,0 19 33,0 1-674,-20 20-607,0 0-289,0 20 128,1 0-160,-21-1-225,0 1-159,1-21 288,-22 1 64,23-20 96,17 0 32,-19-1-64,1-19 64,19 0-64,0-19-160,0-1 192,20 0 0,0-20-32,20 20-64,0 1 160,21-1-96,-3 20 288,23-21 449,-22 21 64,21 21-33,-21-1-287,1-1-129,-1 1-256,-19 0-64,20 0-96,-20 0-320,-1 0-321,-19-20-352,20 19-1473,-20-19-1954</inkml:trace>
  <inkml:trace contextRef="#ctx0" brushRef="#br0" timeOffset="137019.8371">17249 6338 8776,'0'0'3972,"-19"0"-3620,19 0 1570,0 0-193,0 0-1312,0 0-417,0 0-224,0 0-385,0 0-736,19 0-1602,-19 0-3267</inkml:trace>
  <inkml:trace contextRef="#ctx0" brushRef="#br0" timeOffset="137595.8699">17706 5981 7238,'0'-20'1442,"0"20"-1058,0 0 1794,0-20-512,0 20-962,-20 0-351,20 0-129,-20 20-64,0 0 128,1 0 97,-1 19 31,20 1-128,-20 0-127,20 19-1,-20 1-128,20-20 0,20 19 0,-20-18-256,20 18-801,19-19-1153,1-20-1762</inkml:trace>
  <inkml:trace contextRef="#ctx0" brushRef="#br0" timeOffset="137992.8926">17984 6359 10025,'0'39'-801,"0"-19"-32,0 0 1026,0 20 31,20-1-256,-20-19-929,0 20-224,20 1 1153,-20-22 64,0-19 224,20 19 513,-20-19 736,0-19-608,-20 0 64,20-22-32,-20 1 96,0 1-353,20-1-543,-20-20-226,20 0-255,20 1-449,0 19 801,20 1 128,-1 18-160,1 21 193,-1 0 159,-19 0-224,21 0-96,-41 21-32,0 18 160,0-18 64,0-2-32,-41 1 1,21 0-1,2-1-160,-23-19-449,21 21-1024,0-21-1826,20 0-4196</inkml:trace>
  <inkml:trace contextRef="#ctx0" brushRef="#br0" timeOffset="138259.9079">18322 6260 11018,'20'19'609,"-20"-19"-674,-20 20 610,20 0 160,0-1-513,0 2-192,20 18 96,-1-19-128,1-20 224,0 20 64,0-20 1,19 0 95,-19-20-32,20 0 65,-19 20 127,-21-39-96,0 18-63,0 2-65,0-1-288,-21 0-288,1 20-161,-20 0-576,40 0-1345,-19 0-1730</inkml:trace>
  <inkml:trace contextRef="#ctx0" brushRef="#br0" timeOffset="138569.9253">18798 6239 10730,'0'-39'2498,"0"39"-3235,-20-21 1730,1 21-32,-21 0-833,20 0-192,0 21 64,1-2-64,19 1 0,0 1-96,19-21-160,1 19-65,20 1 129,-20 0 128,19-1 128,-19 2 0,0-1 0,-20-1 96,0-19 64,0 20 160,-20-20-63,0 0-33,0 0-320,-19 0-737,19 0-288,0 0-801,20 0-288,-20-20-4869</inkml:trace>
  <inkml:trace contextRef="#ctx0" brushRef="#br0" timeOffset="138714.9339">18917 6299 10089,'20'20'320,"-20"-1"737,0 2 801,0-1-1441,0-1-417,21 1-449,-21-20-1537,18 20-4548</inkml:trace>
  <inkml:trace contextRef="#ctx0" brushRef="#br0" timeOffset="138857.9422">19037 6140 14541,'-21'0'-96,"21"-20"-4356,0 20 2818,0 0-5188</inkml:trace>
  <inkml:trace contextRef="#ctx0" brushRef="#br0" timeOffset="139038.9523">19096 6260 11370,'40'0'673,"-20"0"192,19 0 1089,1-21-1058,-20 21-255,19 0-449,-19-20-352,0 20-1057,0 0-1378,-20 0-4932</inkml:trace>
  <inkml:trace contextRef="#ctx0" brushRef="#br0" timeOffset="139240.9639">19215 6080 7046,'20'40'417,"-20"-20"2529,0 0-159,0 20-1153,0-1-674,0-18-543,0 38-257,0-40-128,0 22-32,0-2-416,0-19-1090,20 0-1537,-1 0-3010</inkml:trace>
  <inkml:trace contextRef="#ctx0" brushRef="#br0" timeOffset="139406.9735">19413 6299 11851,'21'0'0,"-21"20"993,0-20 128,0 19-1217,0 2-1538,0 18-1088,0-19-2435</inkml:trace>
  <inkml:trace contextRef="#ctx0" brushRef="#br0" timeOffset="139571.9829">19434 6100 11274,'0'-40'-737,"0"40"-4035,20 0 2049</inkml:trace>
  <inkml:trace contextRef="#ctx0" brushRef="#br0" timeOffset="139983.0063">19553 6418 6886,'20'40'1922,"-20"-20"-1250,0-20 1763,0 0-1026,0 0-704,19 0-289,-19 0-160,20-20-159,0 0-130,0 0-223,-20 20-128,20-20-257,-1 20 161,-19-19 384,20 19 384,-20 0 160,20 0-63,-20 0 31,0 0-96,20 0-223,-20-20 63,0 20-128,0 0-224,-20-21-193,20 21-223,-20 0 415,0 21 225,1-21 1,-1 20 31,20-1 32,0 1 64,20 0 128,-1 0 32,1 0 1,20-20 31,-1 20-320,1-20-160,19 0-96,-39 0-321,21 0-416,-41 0-2498</inkml:trace>
  <inkml:trace contextRef="#ctx0" brushRef="#br0" timeOffset="140575.0403">20723 6279 10281,'21'80'1089,"-21"-41"-544,0 1 832,20 0-320,-20-20-544,0-20-161,0 19 128,0-19 257,0-19 192,0-1-705,20 0-96,-20-20-128,18 1 32,-18-2-64,21 2 32,-21 19-96,20 1-64,0-2 32,0 21 64,-1 0 32,1 0 64,0 21-32,-20 18 0,0-19-32,20 20 0,-20-20 0,0 19-513,20-19-1216,-20 0-1795,0 0-704</inkml:trace>
  <inkml:trace contextRef="#ctx0" brushRef="#br0" timeOffset="141397.0873">21140 6299 12555,'21'-20'-32,"-21"20"32,0 20 801,-21 0-320,21-1-193,0 22-160,0-2-32,0 1-32,21 0-64,-1-21 0,0 1-96,19 0 32,-19 0 32,20-20 32,-21-20-96,1 20-96,20-20-1,-20 0-127,-1-19 32,-19 19 160,20-20-32,-20 20-33,0-19 161,0 18 513,0 2 256,0-1-225,0 20 33,0 0-65,-20 0-416,20 0 96,0 20 193,0 20 127,0-20-64,0-1 1,20 21-289,-20-20-96,40 0-64,-19 0-64,-3-1-192,2-19-161,0 20 33,1-20-161,-21 0-288,20-20 353,-20 1 320,0-1 192,0 20 0,0-20-64,0 0 32,0 0 32,18 20 0,-18 0-32,0 0 96,0 0 160,0 20-128,0 0-32,0 0 0,0 0-32,21-1 32,-21-19-32,0 20 32,20-20 64,-20 0 97,0 0 31,0-20-160,0 20-96,0-19 0,20-1-64,0 0 32,-1 20-128,1-20-65,0 20 161,0 0 96,0 0 0,-1 0 257,1 0 159,0 20-224,-20 0-128,20-20-96,-20 20-32,0-20 64,0 19-32,0-19 0,0 0 0,20 0 65,-20 0-33,0 0-96,0 0-65,0 0-63,21 0-32,-21 0-160,0 0 159,0 0 97,0 20 96,18-20-32,-18 20-64,0-20-737,20 0-2017,-20 20-2243</inkml:trace>
  <inkml:trace contextRef="#ctx0" brushRef="#br0" timeOffset="141795.1102">22114 6080 960,'0'-40'7944,"0"40"-7784,0 0 545,0 20 1473,-20 20-897,20 20-736,0-1-33,0 1-128,0-1-320,20 1-32,-20-20-64,0 0 0,0-20 96,19-1-31,-19-19 127,0 0 192,0 0-192,20-19-192,20-1-256,-20 0 96,-1 0-65,1 20 33,0 0 192,0 0 256,0 0 193,-20 20 31,0 0-192,0 0-127,0-1-1,-20 1-192,0 0 0,0-20-417,0 20-320,1-20-320,19 0-1281,-20 0-2178</inkml:trace>
  <inkml:trace contextRef="#ctx0" brushRef="#br0" timeOffset="142205.1336">22331 6498 5669,'40'0'5637,"-19"-20"-5701,-1 20 2050,18-20 32,-17 0-1377,19 20-225,-21-20-224,-19 20-192,0-20-160,0 20-288,-19 0-898,-21 0-95,19 0 128,-17 20 928,18-20 289,-1 20 96,1 0 64,0 20 32,20-21 65,20 1 255,0 0-96,1 0 161,-1-20-129,18 20-32,-17-20 33,-1 0 159,0 0-128,-1-20-63,1 20-65,-20-20-128,20 0-64,-20 0-64,20 20 0,0-19 0,19-1 0,-19 20 96,0-20-32,0 20-32,1 0-32,-3 0-32,2 0-160,0 0-641,1 0-928,-21-20-1474,0 20-5478</inkml:trace>
  <inkml:trace contextRef="#ctx0" brushRef="#br0" timeOffset="142443.1473">22788 5902 14381,'59'0'-256,"-18"0"672,18 0 1378,1 19-737,-21 21-192,21 0-32,-1 19 127,-19 1-95,-1-1-448,-19 1-385,1 0 64,-21 0-128,0-21-224,0 21-641,-41-20-801,23-1-992,-3-19-2083,-19 20-3779</inkml:trace>
  <inkml:trace contextRef="#ctx0" brushRef="#br0" timeOffset="143338.1983">16376 6816 3267,'-20'0'4292,"20"0"-4100,-20 0 1698,20 0 512,-19 0-640,19 0-513,0 0-256,0 0-321,19 0-31,-19 0-65,20 0-127,20 0-65,-1 0-63,42 0-193,-22 0-32,20 20 0,0-20-256,1 19-385,-21-19-640,2 0-1794,-22 20-3395</inkml:trace>
  <inkml:trace contextRef="#ctx0" brushRef="#br0" timeOffset="151229.6498">8456 6974 2530,'0'0'1121,"0"0"-96,0 0-256,0-19-321,0 19-288,0 0-96,20 0 64,-20 0 129,0 0 191,0 0-160,0 0 225,0 0 31,0 0 33,0 0 31,0 0 65,0 0 0,0 0-33,0 0-159,0 0-257,0 0-160,0 0 0,0 0 64,0 0 64,0 0 161,0 0 287,0 0-31,0 0-161,0 0-255,0 0-33,-20 0-128,-1 0 32,21 0-64,-20 0-32,0 19-32,-19-19 64,-1 0 64,1 0 0,-21 0-96,21 0 96,-21 0 192,1 0-32,18 0-64,-18 0 1,19 0-97,20 0-128,-19 0 64,19 0 0,0 0 0,20 0 0,-20 0-161,20 0 97,0 0-32,0 0-128,0 0-192,0 0-193,0 0-416,0 0-961,0 0-640,0 0-1987</inkml:trace>
  <inkml:trace contextRef="#ctx0" brushRef="#br0" timeOffset="151676.6754">7998 6796 4932,'0'0'1794,"0"0"-1890,0 0 640,0 0 1186,0 0-289,0 0-1024,0 20-225,-18-20-96,-3 0 0,1 20-96,0-1-32,-19-19-32,-1 20 32,0 0 0,1 0 32,19 0 0,0 0 32,0-1 0,20-19 32,0 20 192,0 0 97,20-20 223,0 20 129,0 0-33,19 0-63,1-1-225,0-19-63,-1 21-129,-19-2-224,21 2-449,-23-21-1184,-18 19-2371</inkml:trace>
  <inkml:trace contextRef="#ctx0" brushRef="#br0" timeOffset="157063.9833">8932 3199 768,'0'0'1153,"0"0"481,0 0-641,0 0-256,0 0 31,0-21-31,0 21-64,0 0-161,0 0-256,0 0 161,20 0 95,-20 0 65,0 0 127,0 0 161,0 0 96,0 0-256,0 0-161,0 0-191,0 0 31,0 0-192,0 0-96,0 0 64,0 0-31,0 21 31,-20-21-64,20 20-64,-21 0-128,3 0-64,-23-1 63,1 21-31,22 0-64,-23 0 224,1-1-32,1 1 0,-1 19-32,0-18 64,-19-2 32,18 21-64,3-21 0,-3 21 0,2 0 96,-21-1-96,21-19 32,-21 20-32,21-21 0,19 1 0,-20 0 0,19 0 0,3-21 0,-2 1 0,0 20 0,20-20 0,-21-20 0,1 20 0,20-1-32,-18 2 32,18-21-96,0 19 96,0-19-96,0 0 96,0 0-32,0 0-32,0 0-256,0 0-33,0 0-319,0 0-898,0 0-1537</inkml:trace>
  <inkml:trace contextRef="#ctx0" brushRef="#br0" timeOffset="157461.0062">7998 4033 11851,'0'0'-224,"0"21"31,0-21 706,-18 39-97,18-19-416,-21 39 0,1-19 64,-20 20 32,21-20 0,-1 0-96,0-1 32,20 1-64,0-20 32,0 0 321,20-1 447,19-19 193,1 0-256,19 0-417,2 0-192,-2 0-96,-19 0-64,19 0-640,-19 0-1122,-1 0-1377,-19 0-2306</inkml:trace>
  <inkml:trace contextRef="#ctx0" brushRef="#br0" timeOffset="158586.0706">7840 4490 544,'-20'0'4260,"20"0"-4132,0 0-32,-20 0 1025,20 0-224,0 20-320,0-20-257,0 0 257,0 0 63,0 20-127,20-20-225,-20 0-192,20 0-32,-20 0-32,20 0-32,-20 0 96,20 0 128,-20 0 193,0-20 63,0 20-191,-20-20 127,20 20-288,-20 0-64,0 0 128,-20 0 33,40 0 31,-19 20-192,19 0-64,0 0 96,0-20-32,19 20-64,21-20 0,-20 0 64,20 0 96,-21-20-32,1 20-64,-20 0 64,20-20 129,-40 20 95,20-20-288,-20 20 0,-19-20-96,19 20 96,-20 0 0,20 0 160,1 20-63,19-20-129,0 0-64,0 20 96,0 0 192,19-20-160,21 0-96,-20 0 96,0 0-96,0 0-32,-20 0-160,19 0-224,-19-20-65,0 20 257,0-20-161,-19 20 225,-1 0 0,0 0 96,0 0 192,-20 20-32,21-20 64,19 20-127,-20 0-1,20 0-32,20-20-32,-1 19 32,1-19 32,20 0-97,-20-19-351,19 19-64,-19-20 191,-20 0 193,20 0 96,-20 0-64,-20 0 0,0 1 192,1 19-160,-21-20 0,20 20 353,-20 0 95,21 0-352,-1 20-224,0-1 96,20-19 32,0 20-32,0 0 128,0 0-64,20 0 32,0-20-32,-1 0 32,1 0-64,0 0 32,0 0 0,-20 0 160,0-20-160,0 20-577,-20 0-1825,20 0-6214</inkml:trace>
  <inkml:trace contextRef="#ctx0" brushRef="#br0" timeOffset="161118.2154">5795 4132 10345,'0'0'737,"0"0"-609,0 0-96,0 0 128,0 21 449,20-2-65,-20 1-95,0 20 31,0 19-31,0 21-65,0 20-160,0-21-96,0 20-32,0 1-63,0-41-1,0 21 0,0-40-32,0 0 0,0-21 0,0 1-449,0 0-672,0 0-1505,0-20-2019</inkml:trace>
  <inkml:trace contextRef="#ctx0" brushRef="#br0" timeOffset="161415.2324">5637 4789 11242,'0'19'-288,"0"2"224,19-1 192,1-1 288,0 21-159,-20 0-97,20-1 32,0 1-128,-1 0 224,1 0 129,0 0-225,20-21 0,-21 1 385,1 1 512,0-21 96,1-21-192,17 1-321,-18-20-351,21 1-193,-2-1-160,1 0 0,-20 1-257,19-1-896,-19 20-769,0 20-2978</inkml:trace>
  <inkml:trace contextRef="#ctx0" brushRef="#br0" timeOffset="171955.8353">2857 8564 5124,'0'-20'1602,"0"20"-289,0 0 353,0 0-129,0 0-768,0 0-417,0 0-96,0 0-63,0 0-1,0 0 416,20 20 33,-20-20-129,0 0-95,0 0 31,0 0-31,0 0-193,0 20-64,21-20 0,-21 0 0,0 20 33,0-1-65,18-19-32,-18 21 0,20-2 0,-20-19-64,0 21 32,20-2 0,-20 1-32,21 0 32,-21 0-64,20 0 96,-20 0-96,18 19 96,3-19-64,-1 20 32,-20-20-32,20 20-32,0-21 65,-20 1-65,19 20 32,1 0 64,0-21-160,-20 21 128,20 0-64,0 0 64,-20-20-64,19 19 0,1 1 32,0 0-96,-20-1 288,40 21-128,-21-20 96,1 0-32,21 20-96,-21-20-96,18-1 193,-17 21-129,19-21 0,-21 21 0,21-20 32,-20 19-32,19-19 0,-19 20-32,20-21 64,-20 21-96,19-20 96,-19 0-64,21 19 0,-21-19 96,18 0 0,-17 19-32,19-19 64,-1 19-64,1 1-64,-20-20-32,19 19 96,1-18 0,-1 18-96,-19-19 32,20 19-64,-1-19 128,2 20 0,-1-20 0,-1 20-128,1-21 32,-1 21 160,1-21-224,19 1 160,-19 0-64,1-1 64,-3 1-31,3 0 95,-1 0-32,-1-21-128,1 21 32,-1-19 64,1-2 0,0 21-96,-1-20-32,22 0 64,-23 0 64,3-1-64,-3 1 0,3 0-288,-1 0 576,19 0-288,-19 0-32,-1-20-32,21 19 128,-21-19-96,2 20 128,-1-20-192,-1 20 128,1-20-32,-1 0-32,1 0 64,0 0-32,-1 0 0,1 0-32,-1 20 32,1-20-257,1 0 514,-3 0-257,3 0 0,-2 0-32,1-20 0,19 20 128,-19 0-160,0-20 160,19 20-160,2-20 64,-22 20-32,21-19 64,-21-1 32,21 0-128,-21 0 32,1 0 64,19 0 32,-19 1-128,-1-1 64,2 0 32,17 0-96,-17-20 256,-1 21-288,19-2 96,-19-19 64,19 0-96,-18 21 64,17-21-96,3 0 128,-2 1-32,0-1-32,1 0-64,-1 1 128,2-1-64,-23 0-32,23 0 64,18-20-32,-20 21 0,1-21 32,-1 20-64,2-19 96,-2-1-96,-1 21 32,-17-21 0,38 0 0,-19 0 32,-1 1 0,-19 0-64,19-1 32,-18 0 32,-3 1-64,3-1 32,-2 0-32,1 1 128,0-1-128,-1 1-32,1-1 128,1 0-64,-3-19 0,23 19-32,-22 1 64,1-1-128,-1-20 96,1 20 32,0 1-64,-1-1 32,1 1 0,-1-1 32,21 0 0,-21-19-96,2 20 128,-1 19-32,-22-20 128,3 20 64,19 1-31,-20-1-33,0 0-160,-20 0 64,19 21-96,1-21 96,-20 0-32,20 20-96,-20 0 96,20 1 0,-20-1-64,20 20-32,-20 0 32,0-21 0,0 21-193,0 0-479,0 0-609,0 0-1122,0 0-3010</inkml:trace>
  <inkml:trace contextRef="#ctx0" brushRef="#br0" timeOffset="172827.8845">9905 8147 10185,'0'0'1890,"0"0"-1858,0 0 512,19 0 898,1 20-481,0-20-673,20 0-96,-1 0-128,1-20 32,-1 20 0,1-20-31,-19 20-65,-1 0-97,-2-20-223,-18 20 32,0 0-577,-18 0 192,-23 20 65,21-20 255,0 20-223,-19 0 192,39-1 287,-20 2 33,20-2 128,0 1 33,20 20 63,1 0-128,-3-21 32,2 22-64,0-2 0,1-19 0,-1-1 224,-2 2 0,-18-1 417,-18-20 288,-2 19-225,-1-19-287,-19 0 63,22 20-256,-23-20-192,1 0-64,21 0-224,19 0-641,-20 0-1377,20 0-1826</inkml:trace>
  <inkml:trace contextRef="#ctx0" brushRef="#br0" timeOffset="173103.9009">10440 8186 8584,'0'-19'1025,"0"19"64,0 0 832,0 0-928,-19 19-320,19 21 64,-20 0 128,20 0-321,-20 19-192,20 1-191,0 0-129,0-1-32,0-19-97,20-1-127,0 1-384,-1-19-417,21-21-929,-20 0-1505,19 0-5190</inkml:trace>
  <inkml:trace contextRef="#ctx0" brushRef="#br0" timeOffset="173527.9251">10679 8365 12972,'0'-20'224,"-20"20"-160,20 20 737,0 1-417,-21-2-352,21 21-64,0-21-192,21 22-321,-1-2-544,0 1 32,19-20-160,1-1 513,-20-19 575,19 0 129,1 0 97,0-19 31,-21-1 352,1 0 609,0-20 353,1 21-33,-21-22-480,0 2-449,-21 0-320,1-2-128,-19 2 225,19 19 63,-20 0-256,1 0-32,-21 20-32,21 0-32,-1 0-32,20 20 0,-1 0-64,21 20 0,21-21 192,-1 1-128,20 1 64,-1-2 0,1 1 0,-1 0 64,1-20-64,0 19-385,-1-19-544,-19 0-1665,1 0-2467</inkml:trace>
  <inkml:trace contextRef="#ctx0" brushRef="#br0" timeOffset="173737.9372">11195 8445 11146,'20'40'2979,"0"-1"-2659,-1-19 801,-19 0 353,0 20-802,0-21-640,0 2-224,0-2-128,20 2-769,-20-2-1249,0-19-1987,0 0-5154</inkml:trace>
  <inkml:trace contextRef="#ctx0" brushRef="#br0" timeOffset="173996.9513">11335 8067 13228,'18'20'0,"2"0"833,21 0 961,-21 20-257,19 0-896,-19 19-289,20 1 160,-21 19 33,1-20-353,-20 21-96,20-20-32,-20-1-96,0 1-224,-20 0-449,0-21-608,1 21-1153,-1-40-2595</inkml:trace>
  <inkml:trace contextRef="#ctx0" brushRef="#br0" timeOffset="176288.0829">3473 12578 8359,'20'0'1186,"-20"-20"-578,0 20 1186,-20 0 0,20 0-994,0 0-287,0 0 95,0 0-63,0 0-257,0 0-192,0 0 192,0 0 97,0 20-129,0 0 64,0 20 1,0-1-257,0 1 384,0 19-384,20 2 0,-20-3-96,0-17-64,19 18 96,-19-39-288,0 20-481,0-20-704,20 0-1378,-20 0-2114</inkml:trace>
  <inkml:trace contextRef="#ctx0" brushRef="#br0" timeOffset="177320.1421">3432 13453 9737,'0'0'224,"-20"0"-96,20-21 1666,0 2-65,0 19-800,-18-20-96,18 20 0,0-21-257,-20 21-351,-1 0-257,1 0-193,0 0-191,1 21 64,-21-1-97,20-1 33,0 21 288,1 0 96,-1 0 0,20 0 0,-20 19 0,20-19 0,0-1-33,20 2-63,0-2-320,-1 0 224,21-18 224,0-1 128,19-1 32,-18-19 256,18-19 33,-19 19-33,-1-20-95,-19-1 127,20 2 128,-21-1-95,-19-19-97,0 18 129,0-18-33,0-1-256,-19 0-127,-1 20-1,-20-19-224,20 19-1,-19-20 97,-2 40-64,-17-20-96,17 20 32,-18 20 128,19-20-32,1 40-64,19-20 64,0 0-129,0 19 193,20-19 0,0 0 97,20 0 127,20 0 0,-1-20-32,1 19-128,19-19-64,-18 20 128,17-20-224,-17 0-96,-2 0-160,1 0-577,-20 0-1922,0 0-3491</inkml:trace>
  <inkml:trace contextRef="#ctx0" brushRef="#br0" timeOffset="177790.1689">3929 13790 15534,'0'20'224,"0"-20"225,0 0 608,0 20-481,-19-1-480,19 2-128,-20 18-256,20 1-545,0 0-1185,0 0-3395</inkml:trace>
  <inkml:trace contextRef="#ctx0" brushRef="#br0" timeOffset="180647.3323">3592 9796 7046,'0'-20'1121,"-20"20"-1185,0 0 545,0 0 896,0 0-288,1 20-897,-1-20 32,0 20 449,-1-20-32,1 40-129,20-20 129,-18-1-33,18 2-255,18-2-33,2 1-96,1 0 64,-1 0-31,19-20-1,-19 20 0,20-20 32,-20-20 129,19 0-97,-19 0-32,0 0 129,-20-20-161,0 21 32,0-21-192,0 20-128,-20 0-96,0 0 0,0 1-160,-19-1-161,19 20 161,-20 0 64,21 0 0,-21 20 32,19-1 63,1 21 33,20-20 0,0 20-32,20-21-32,1 2-192,-1-2 63,19-19 65,-19 0 32,20 20 192,-20-40 64,19 20 0,-19 0 32,-20-19 32,20-2 96,-20 2 33,0-1-97,-20 0 32,20 0-224,-20 0-64,-19 0-96,19 20-97,-20-19 1,20 19 0,-19 19 32,19-19-33,-1 20 33,1 20 192,20-20 32,0 0 128,0-1-32,41 2 96,-21-2-160,19-19-32,1 0-128,0 0 128,-21 0 32,21-19 128,-20-2 129,-20 2 63,0-1-32,0 0-192,0 0 128,-20 0-160,0 0-288,0 1 32,1 19-64,-21 0-32,20 0-65,0 19-31,1 1 128,-1 20 128,20-20 95,0 0-63,20-1-128,-1 2 0,1-2 64,0-19 96,0 0 192,0-19-32,-1 19 64,1-21 64,-20 2 97,0-1 95,0 20 161,0-20-225,-20 0-160,1 20-160,-1 0-96,0 0 0,0 20-64,0 0-32,20-20-193,0 20-1248,20-1-2275</inkml:trace>
  <inkml:trace contextRef="#ctx0" brushRef="#br0" timeOffset="184043.5263">15582 8684 4644,'0'-21'6054,"0"2"-5862,0-2 288,0 2 1058,0 19-161,-20-20-512,0 0-609,0 20-192,1 0-32,-21 0-32,0 20-32,1 0-64,-1 20 160,20 0-96,-19-1 64,19 1-32,20 0-64,0-21 32,0 21-64,20-40 64,19 20 160,-19-20 32,20-20-32,19 0 64,-19-19-127,-1-1 31,-19 0-96,20 1 64,-19-22 0,-21 22-64,18-21-64,-36 0 160,18 1-128,-41-1 0,21-19-289,-19 39-287,19-19 288,-20 39 255,20 0 33,1 20-64,-1 20-96,0 19 256,0 1 96,20 20 193,0 19-65,0-19-64,20 20 64,20-21-127,-1 21-97,1-40-32,19 19 32,-19-19-160,19-20-32,-18-1 31,-3 1 65,3 0-256,-21-20-160,0 20-833,-20-20-2435,0 0-6340</inkml:trace>
  <inkml:trace contextRef="#ctx0" brushRef="#br0" timeOffset="184397.5469">14769 9220 14189,'0'0'-32,"20"0"-417,-2 0 706,23 0 287,18 0-95,21 0-321,-1 0-32,20 0 128,1 0 225,-1 0-97,20 0-192,1-20-64,-21 20 0,19-20-32,-38 20-224,-21 0-448,0-20-321,-39 20-1954,0 0-3972</inkml:trace>
  <inkml:trace contextRef="#ctx0" brushRef="#br0" timeOffset="184923.577">15086 9598 14669,'-80'40'-384,"41"-1"-64,-1-19 384,20 20 128,-19 19-96,19-19 0,20-20-353,0 19 225,0-18 160,20-2 0,0 1-96,19 0 96,-19-20 160,20-20 256,-1 0-159,1-20-33,-20 21 0,-1-41-96,1 20 257,-20 1-321,20-21 0,-20 0-64,-20 1-96,0-1-385,1 20 385,-1 0 32,0 20 96,0 1-32,0 19 0,1 19 128,-1 1 160,20 20-31,0 0 95,0 20 257,20-1 63,-1-19-127,21 20-257,0-20-192,-1 19-96,1-39-160,19 20-352,-18-21-770,-1 2-640,-21-2-1473,21-19-3523</inkml:trace>
  <inkml:trace contextRef="#ctx0" brushRef="#br0" timeOffset="185400.6043">15483 9638 10441,'0'-40'257,"0"20"-482,0 20 1635,-20-20-193,0 20-801,20 0-416,-20 0-64,1 20 96,-1 0 128,20 20 1,0-1 127,0 1 0,0 19-96,0-19 0,20 0-31,19-20-129,1 20 64,-1-40-64,1 19-32,1-19 160,-3 0 32,3-19 96,-21-2-95,-2 2-129,3-1 64,-21-20-128,0 0 96,0 21-64,-21-21-192,-17 0 64,-3 20 64,3 1 32,-23-2 32,22 21 32,-1 0-128,20 21 128,-19-21-128,39 19 64,0 1 64,0 0 128,19 0 0,1 20 32,20-21 0,-1-19-127,1 20-129,1-20-321,-3 20-608,3-20-1665,-21 0-3940</inkml:trace>
  <inkml:trace contextRef="#ctx0" brushRef="#br0" timeOffset="185580.6146">15959 9816 15246,'20'40'1441,"-20"-20"-1345,0 20 1250,0-1 63,0 1-1185,0 0-736,0-20-1154,0-1-1153,0 1-6277</inkml:trace>
  <inkml:trace contextRef="#ctx0" brushRef="#br0" timeOffset="186150.6472">16496 8862 7078,'-21'0'8296,"1"0"-8232,20 0-160,20 0 673,21 20 255,-2-20-319,1 0-449,19 20 0,1-20-32,-21 0-96,1 0-481,-1 0-672,1 0-1121,-19 0-1153,-21 0-961</inkml:trace>
  <inkml:trace contextRef="#ctx0" brushRef="#br0" timeOffset="186372.6598">16753 8922 5381,'-59'19'3042,"39"2"-928,0 18-256,20 1-384,0 0-417,20 0-737,0 19-32,0-19-192,-1-20-32,1 19 225,0-19 31,-20 20-192,0-40 224,0 20 257,-20 0-289,-19-20-192,-1 19 33,-19-19-161,19 0-161,-1 0-287,23 0-257,-2 0-544,-1 0-1377,42-19-1602,-1 19-2050</inkml:trace>
  <inkml:trace contextRef="#ctx0" brushRef="#br0" timeOffset="186604.6731">17131 8941 6342,'-40'21'4324,"20"-2"-4196,0 21 1121,20 0 961,-19-1-737,19 1-608,-20 20-96,20 0-513,0-21-160,20 1-64,-20 0-224,39-1-384,1-18-994,-20-2-1313,19-19-3106</inkml:trace>
  <inkml:trace contextRef="#ctx0" brushRef="#br0" timeOffset="187050.6987">17429 9121 12043,'-20'19'-1313,"0"1"1120,-1 20 1379,21 0-97,0-1-801,0 1-288,21 20-128,-1-41-128,19 22-321,1-22-128,19-19 289,-19 0 512,0 0 320,-1-19 193,1 19 320,-19-41 288,-3 22-288,2-21-513,-20 20-95,0-20-225,-20 1-96,2-1-321,-23 20-95,-18-20 160,-1 40 288,1-19-32,19 38 64,-19-19 288,39 20-96,-21 20-95,41-20 127,0 20 96,20-21-192,1 1 1,19 0-97,-1 0-128,21 0-193,-21 0-287,21-20-673,-41 19-1410,21-19-3811</inkml:trace>
  <inkml:trace contextRef="#ctx0" brushRef="#br0" timeOffset="187253.7103">18004 9359 14221,'20'20'1666,"-20"-1"-1859,0 1 482,0 1 1280,0-2-1088,0 21-481,0-21-64,0 2-353,20-1-512,-20-20-1793,0 0-3332</inkml:trace>
  <inkml:trace contextRef="#ctx0" brushRef="#br0" timeOffset="187512.7251">18162 8981 1473,'61'40'14574,"-23"-20"-14478,-17 20 32,19 0 1313,-1-1-352,-19 21-832,0-20-257,-20 19 32,0-19-257,0 19-31,0-19-160,0 0-353,-20 0 321,0 0 31,1-1 97,-1-18-289,-20 18-2370,1-19-1601</inkml:trace>
  <inkml:trace contextRef="#ctx0" brushRef="#br1" timeOffset="190828.9147">2837 8941 896,'0'0'673,"0"0"320,0 0 0,0 0-417,20 0-31,-20 0-257,0 21-128,0-21-32,0 0-160,20 0 32,-20 19 32,0-19-64,21 20 64,-21-20-32,0 20 0,0 0 0,18-20 33,-18 20-33,20 0-33,-20-20-95,20 19-416,1 2-193,-1-21 417,-20 19 192,18 1 160,-18-20-64,21 20 96,-21-20 0,0 20-32,20-20-32,-20 20-96,0-20 160,20 20-256,-20 0-1154</inkml:trace>
  <inkml:trace contextRef="#ctx0" brushRef="#br1" timeOffset="192812.0282">2877 9001 768,'0'0'545,"0"0"-257,0 0 545,0 0 192,-20 0-321,20-20-575,0 20 31,0 0 512,0 0 449,0 0-32,0 0-192,0 0-320,0 0-321,0 0-32,0 0 289,0 20 31,0-20-159,20 20-65,-20-20-160,21 20-96,-21 0 128,18-20 225,-18 20-193,20-1-32,-20 2 64,20-2 129,-20-19-225,21 20-32,-21 0 320,20 0-319,-2 0-33,-18 0 96,21-20 64,-1 20-128,-20-1-96,20 1 32,-20 0 32,20-20-96,-1 20 96,-19 0 97,20 0-1,0-20-128,-20 19 64,20 1-64,0 1-32,-1-2 0,-19 1 32,20-20-32,0 20 0,0-1 0,-20 2 0,20-1 0,-1 0 0,-19 0 32,20-1-32,0 2-32,-20-2 65,21-19-33,-1 20 32,-20 0 0,18 0-128,2 0 64,-20-20 0,21 20 64,-21-1-64,20-19 32,-20 20 0,20 0-32,-20-20 32,19 20-32,-19 0 0,20-20 32,-20 20-32,0-1 32,0-19-32,20 21 32,-20-2 0,0 1 0,0 0 0,0 0-32,20-20 32,-20 20 0,0 0-32,20-20 0,-20 20 0,0-1 0,0-19 0,19 20 32,-19 1-32,0-21 64,20 19-64,-20 1 0,0-20 32,0 20-32,20-20 64,-20 19-64,0 2 32,0-21 0,0 20-32,20-20 32,-20 19-32,0-19 0,20 20 0,-20 0-32,0-20 32,19 20 0,-19-20 32,0 20-32,0-20 64,20 20-32,-20-20-32,0 19 0,20 2-32,-20-21 32,0 19 0,20-19 0,-20 20 0,0-20 0,21 20 0,-21-20 0,20 20 32,-20-20 0,0 20-32,18-1 0,-18-19 64,20 21-64,-20-21-64,21 19 64,-1 1 0,-20-20 0,20 21 0,-1-21 0,-19 19 64,20 1-64,0-20 0,-20 20 0,20-20 0,-20 19 0,20-19 0,-20 21 0,19-1 0,-19-20 0,20 19 0,-20-19 0,20 20 0,-20 0 0,20-20 0,-20 20 0,20 0 0,-20-20 0,19 20 0,-19-1-96,20-19 96,-20 20 0,20 0 0,-20-20 0,20 20 0,-20 0-32,21 0 32,-21 0 64,0-20 0,18 19 33,-18 2 223,20-2-64,1-19-224,-21 20-32,20 1 0,0-2-32,-20 1 32,18-20-64,3 20 64,-21 0-32,20 0 32,0 0 32,-20-1 32,20-19-64,-20 20-32,19-20 32,-19 20 32,20 0-32,-20-20 32,20 20 0,-20-1 32,20-19 128,-20 0-160,20 20 0,-20-20-96,0 20 128,19-20 33,-19 20-161,0-20 64,20 20-33,-20-20 66,0 0-33,0 20 32,20-20-97,-20 19 98,0-19-66,0 0-63,20 21 96,-20-21 32,0 19-32,0-19 32,21 0 0,-21 21-64,0-21 32,0 0 32,0 0-128,0 0-192,20 0 32,-20 0 32,0 0 128,0 0-1,0 0-95,18 0-96,-18 19-160,0-19-545,0 0-1826,0 0-2530</inkml:trace>
  <inkml:trace contextRef="#ctx0" brushRef="#br1" timeOffset="193132.0464">4584 11366 6886,'21'20'480,"-21"0"417,0-20 2082,20 19-705,-20 2-1313,18-2-64,-18-19 224,20 21-576,1-2-289,-21-19-320,20 21-128,-20-21-449,20 0-224,-2 19-384,-18-19-96,0 0-161,21 0-287,-21 0-1378,0 0-3267</inkml:trace>
  <inkml:trace contextRef="#ctx0" brushRef="#br1" timeOffset="194140.104">2916 9081 2754,'20'0'-64,"-20"0"96,0 0 609,0 0 288,20 0-257,-20 0 129,0 0 96,0 0-160,0 0-257,0 0-64,0 0 257,0 0 96,0 0-33,0 0-319,0 19-97,-20-19-224,20 0 128,0 0 1,0 0 159,-20 0 96,20-19 97,-18 19 96,18-20-257,-21 0-256,1-20 353,-20 1-225,20-1-64,-19 0-96,-1-20 64,-19 1 1,19 19-193,1 1 0,-2-1 256,21 0 96,0 20-224,2 0-64,-3 0-96,21 0 32,-20 20-64,20 0-384,0-19-961,20 19-994,1 0-608,-21 0-3523</inkml:trace>
  <inkml:trace contextRef="#ctx0" brushRef="#br1" timeOffset="195229.1663">14888 10372 9993,'-20'-19'1313,"0"19"-512,-1 0 993,21 0-225,0 0-448,0 0-416,0-20-481,21 20 96,19 0-95,19 0-65,20 0-160,20-20 32,0 20 32,41 0-160,18 0 160,22 0-32,18 0-64,21 0 32,-21 0 32,19 0 32,-18 20-128,1-20 64,-42 0-385,-19 20-31,-1-20 416,-38 0-224,-1 19-193,-20-19 225,-19 0-352,-21 0-289,-19 0 192,-20 21-640,0-21-448,0 0 864,-20 0-1025,-19 0-2722</inkml:trace>
  <inkml:trace contextRef="#ctx0" brushRef="#br1" timeOffset="196946.2646">2481 8584 6726,'-21'-20'416,"21"20"-320,0 0 32,-20 0 577,20 0-545,20 0-192,-20 0 0,0 0 321,0 0 447,0 0 33,0 0-64,0 0-97,21 0-288,-21 20-31,18-20-33,2 20-128,0-1 64,1 2-128,-1-2 0,-2 2-32,23 18 0,-21-19 33,0 0-1,-1 20 96,1-1 192,20-19 64,-20 20-159,-1-1-33,1 21-64,20-20-64,-20 0-32,19 0-32,1-1-64,1 1 0,-2 20 96,-19-21-64,20 1 0,-1 0 96,1 20-96,-1-21 0,1 0 32,0 2-64,-1-1-352,2 0-609,-3-1-512,-18-19-417,1 20-577,-1-20-2721</inkml:trace>
  <inkml:trace contextRef="#ctx0" brushRef="#br1" timeOffset="198251.3389">3432 9737 160,'21'20'1025,"-21"-1"-961,20-19-64,-20 20-96,20 0-353,-20-20 193,19 20 224,-19 0 96,20-20 545,-20 20 416,20-20-289,-20 19-159,0 2-353,20-21-288,-20 19 192,20 1-64,-20 0 128,19 0 193,-19 0 287,20 0-191,0 0 255,-20-1 257,20 1-64,-20 1-384,20-2-353,-1-19 32,-19 20 128,20 0-159,-20-1-33,20-19 64,0 21-160,-20-1 0,21-20 0,-21 19 32,0 1 32,20 0 33,-20 0 479,0 0 33,18 0-449,-18-1-32,20 2-32,-20-2-160,21 1 32,-21-20-32,20 20 64,-20 0-64,20 0 65,-1-1 31,-19 21 32,20-20 64,-20 1-64,20 18-64,-20-19-64,20-1 32,-20 22 32,20-22 32,-20 1-64,19 20-32,1-20 64,-20 0 32,20 19-96,0-19 32,-20 20-32,20-20-64,-1 19 0,1-18 32,0 18 64,0-18 0,1 18-32,-3-19 96,2 20 321,-20-20-65,21 19-160,-1-19-192,0 20 32,-2-21 0,3 21-96,19-20-64,-20 0 32,-1 0-256,1-1-609,0-19-224,0 21-705,-20-21-2050</inkml:trace>
  <inkml:trace contextRef="#ctx0" brushRef="#br1" timeOffset="200595.4733">3036 8922 5605,'-21'19'1954,"21"-19"-641,0 0 352,0 0 417,0 0-192,0 0-865,21 0-512,-1-19 159,20-1-287,-1 0-33,21 0-64,-1-20 1,40 1-65,-20-1-192,21-19 0,-1 19 96,0 0-192,-38 0 64,-3 20-32,-37 0-481,-1 20-544,-20 0-1377,0 0-1474,-20 0-896</inkml:trace>
  <inkml:trace contextRef="#ctx0" brushRef="#br1" timeOffset="200934.4928">3135 8663 8327,'20'-19'801,"0"19"-577,-20-21-96,0 21 161,0 21 832,0-2-609,-20 2-384,0 38-96,0-19 129,-19-1 63,19 1 128,0-20 65,-1 20 127,21-21 1,0-19-257,0 21 256,21-21 161,19 19 0,-20-19-257,19 0-256,1 20-64,19-20-64,-19 0-64,-1 0 33,22 0-258,-3 0-960,-17 0-1569,18-20-3044</inkml:trace>
  <inkml:trace contextRef="#ctx0" brushRef="#br1" timeOffset="201540.5273">4267 8107 8680,'0'-20'1057,"-21"20"-1057,21 20-257,0 0 770,21 20 320,-1 19-257,-20 1-287,20 19-97,-2-19-128,3 0 32,-21-21 64,20-19 96,-20 0-31,0-20 159,0 0 1089,0-20-95,0 0-1090,0 1-192,0-22-32,20-18-128,-20 19 0,20-19 0,-1 19 0,1 0 32,0 21-64,0-2 0,0 21 64,-20 0 128,19 21 96,1-2-32,-20 21-64,20 0-64,-20-1-192,20 2-641,1-2-608,-21 0-1474,20-18-832</inkml:trace>
  <inkml:trace contextRef="#ctx0" brushRef="#br1" timeOffset="202262.5687">4704 8345 10345,'20'0'-576,"-2"0"159,3 0 545,-1 0 673,20 0 320,-21-19-160,21-1 352,0 0-31,-21 0-610,-19 0-415,20 0-33,-20 1-64,-20-2-256,20 21-321,-39 0-287,19 0 95,-20 21 353,21-2 160,-1 21 96,0 0 32,20-20 96,0 19-64,20 1-32,0 0-128,39-21-384,-19 2-321,39-21-288,-20 0 704,-18 0 321,18-21 64,-19 2 0,-1-21 32,-19 21 129,0-22 287,0 2 96,-20 19 129,0-20-353,0 20-480,-20 20 32,0-19-96,0 38-96,-19-19 256,19 40 96,0 0 32,-1-20-32,21 19 32,0 1-64,21 0 32,19-21-128,-20 2-32,19-21 63,1 0 162,-1-21 63,1 2 0,-20-1-64,0-19 0,-20 18 128,0 1-128,0 1-288,0-1-545,-20 0 33,20 20-97,-20 0-929,20 40 994,20-21 640,0 41 160,1-20 160,-3 20 128,2 19 129,1-19-353,-1-1 801,-20-19 608,0 0-544,0-1 609,0-19 95,-20 0-448,-1-20-320,-17 0-480,-3-20-385,1 0-96,1 1-64,-1-1-577,0-20-864,1 0-2019,19 21-1665</inkml:trace>
  <inkml:trace contextRef="#ctx0" brushRef="#br1" timeOffset="202651.5909">5617 8286 9737,'20'-20'2979,"-40"20"-2339,20 0 545,-20 0-480,0 20-481,-1 20-160,3-1-64,-2 1 0,20 0 32,0 0-64,20-20-64,-2-1 64,23-19-128,-21 0-32,19 0 192,-19 0-64,20-19-32,-40-1 32,20-20 96,-20 20-32,-20 0-97,20-20 1,-20 20 160,0 1 65,20 19 319,-20 0-128,20 0-31,0 0-225,0 19 224,0 1 32,0-20-128,20 21-160,20-2-32,-20 1-320,19-20-353,-19 0-672,20 20-993,-21-40-1698,1 20-4066</inkml:trace>
  <inkml:trace contextRef="#ctx0" brushRef="#br1" timeOffset="202822.6008">5795 8266 11370,'20'0'641,"0"0"864,-1 0 513,1 0-865,21 0-864,-21 0-193,18 0-64,3 0-96,-21 0-609,-1 0-1345,-19 0-2658,20-20-4645</inkml:trace>
  <inkml:trace contextRef="#ctx0" brushRef="#br1" timeOffset="202982.6099">5953 7968 10345,'0'19'321,"0"22"159,0-2 2179,20 21-321,-20-1-1089,0 21-897,0-1-160,0-19-768,21 20-449,-1-41-512,0-19-2467,19 0-1538</inkml:trace>
  <inkml:trace contextRef="#ctx0" brushRef="#br1" timeOffset="203163.6203">6232 8286 10345,'0'40'3299,"0"-21"-3235,21 22 97,-21-22 63,0 1-32,18 0-576,2-1-801,-20 2-385,20-21-224,-20 0-3266</inkml:trace>
  <inkml:trace contextRef="#ctx0" brushRef="#br1" timeOffset="203300.6281">6232 7968 10057,'0'-60'2242,"0"60"-3427,-20 0-192,20-20 1409,20 20-705,-20 20-3779</inkml:trace>
  <inkml:trace contextRef="#ctx0" brushRef="#br1" timeOffset="203726.6524">6431 8425 5413,'20'39'512,"-20"-18"-160,19-21 1634,1 0-320,0-21-1250,0 21-608,0-39-160,-1 19-33,-19 1-159,20-2 352,-20 1 288,0 1 608,20 19 866,-20 0-193,0 0-512,0 19-288,0-19-321,20 0-96,0 0 64,-1 0 32,21 0-191,1-19-1,-23-1 96,2 0 288,1 0-128,-21-20-287,0 21-674,-21-2-96,1 2-64,2-1 417,-3 20 480,1 20 32,20-1-160,0 2 385,0 18 191,20 1-31,19-20-161,2 19-128,-1-19-128,-1-20-128,1 21-160,-1-2-288,-19-19-1314,0 0-3523</inkml:trace>
  <inkml:trace contextRef="#ctx0" brushRef="#br1" timeOffset="204259.6829">4922 9081 832,'-20'-20'13325,"0"20"-13325,-20 0-481,1 20 449,19-1 577,0 21-161,-1-20-320,21 0-160,0 20 224,21-20 225,19 19-33,-1-19-128,1 0-160,-20 0 0,19 0 96,-19 0 129,0-20 95,-20 19 225,0-19 351,-20 20-351,0-20-449,-19 21-352,19-21-353,-20 0-736,1 0-2050,19-21-3203</inkml:trace>
  <inkml:trace contextRef="#ctx0" brushRef="#br1" timeOffset="204447.6937">5080 8842 14221,'21'0'288,"-21"0"-256,20 40 641,-20 0 192,18 19-225,-18 1-480,0 20-95,0-1-1154,21 0-385,-1-19-608,0-40-2786</inkml:trace>
  <inkml:trace contextRef="#ctx0" brushRef="#br1" timeOffset="204706.7085">5378 9279 11851,'0'0'96,"0"20"-320,0-20 800,0 20 257,0 0-865,0 0 32,20 0-384,0-1-577,19 1 512,2-20 257,-1 0 224,-22-20 384,23 1 513,-21-1 288,-20 0 417,0 0-481,-20 0-480,0 0-385,-19 1-256,-1-1-224,-1 20-481,2 0-896,-1 20-3684</inkml:trace>
  <inkml:trace contextRef="#ctx0" brushRef="#br1" timeOffset="205082.73">5815 9379 15214,'20'99'288,"-1"-60"-1345,-19 22 801,0-22 256,20 1-481,-20 0-31,20-40 448,-20 0 576,0 0 289,0-20-577,-20-19-95,20-1 127,-20-20 512,1 20-255,-1-19-449,0-1-160,20 0-128,0 1-225,20-1 417,0 40 256,19 0-63,2 20-161,-21 0 0,18 0 160,-17 40-32,-21-20 32,20 20-64,-40-21 128,-1 21 193,1-20-65,2 0-256,-23 0-160,1-20-448,21 19-1314,-1-19-2562,0 0-6310</inkml:trace>
  <inkml:trace contextRef="#ctx0" brushRef="#br1" timeOffset="205421.7494">6093 9279 14541,'40'0'-64,"-21"0"256,1 0 1346,20-19 95,-20 19-1088,19-20-449,-19 20 96,0-20-192,-20 20-96,0-20-256,0 0-385,0 20-224,-20-20 64,-18 20-352,17-20 512,-19 20 545,20 20 192,0 0 289,1 0 351,-1 0 129,20 20-97,20-1 289,-1 1-192,21-20-160,0 0-225,19-20-224,2 0 96,-2 0-384,-19 0-128,-1 0-705,-19-20-1601,-20 20-6439</inkml:trace>
  <inkml:trace contextRef="#ctx0" brushRef="#br1" timeOffset="207801.8853">3592 9856 2274,'19'-20'480,"-19"0"1570,0 0 192,0 0-192,0 20 0,0-19-609,-19 19-512,-1-20-160,0 20-353,0 0-352,0 0-160,-19 20-32,19-1 32,-1 21 0,1-20 32,20 0-32,0 0 0,0 20-32,20-21 0,1-19-65,19 20-159,-21-20 224,21 0 224,-20 0 128,19 0-32,-19-20 97,0 1-33,0-2 32,-20 2 97,0-1 63,0 0-256,-20-20-192,0 20-96,0 20 0,-19-19-32,-1 19 224,20 0-64,-19 19-64,19 1-32,-1-20 0,1 20 0,20 0 32,20 0 96,1 0-64,-1-1 96,19-19 0,-19 21-96,20-21 0,-20 19-128,19-19 128,-19 0 0,-20 0 32,20-19 32,-20 19 32,0-21-32,-20 2-96,0-1-32,0 20-64,-19-20-192,19 20-161,-20 0 289,1 0-32,19 20-32,20 0 159,-21-20 1,21 19 64,21 2 0,-1-21 0,0 19 64,-1-19 64,21 0-64,-20 0 32,19 0 1,-19-19 31,0 19 0,0-21 32,-20 21 160,0-19 0,0 19 65,-20 0-289,20 0-192,-20 0-161,0 0 1,20 19-897,0-19-1954,0 21-3171</inkml:trace>
  <inkml:trace contextRef="#ctx0" brushRef="#br1" timeOffset="211439.0935">16475 10592 7879,'21'0'416,"-21"0"-191,20 0 1792,-2 0-415,3 0-705,-21-21-289,20 21-63,-20 0-193,0 0 1,0 0-225,0 0 0,-20 21-128,-1-21-128,-17 19-64,-3 1-97,3 0 129,-23-1 0,22-19 224,-1 21-32,0-1 128,21-20 64,-21 19-63,40-19-33,-20 20-64,20-20 32,20 20 192,0 0 96,0-20 97,19 20-33,1 0-127,-1-1-33,1 1-128,1 0-64,-3-20-96,-18 20 0,1 0-128,-1-20-384,-2 20-545,-18-20-1346,0 0-1376,-18 20-2371</inkml:trace>
  <inkml:trace contextRef="#ctx0" brushRef="#br1" timeOffset="211626.1043">16198 10988 1953,'0'21'7015,"20"-2"-6727,-1-19 1090,1 20 992,0-20-929,0 21-864,19-21-289,-19 19 32,0-19-128,0 20-192,1-20-352,-3 20-1185,-18 0-2531</inkml:trace>
  <inkml:trace contextRef="#ctx0" brushRef="#br1" timeOffset="212023.127">16992 10790 9032,'0'-20'-224,"0"20"-289,-20 0 1795,-19 20-322,19 0-767,0 0 319,-21 19 161,41-19-161,0 20-255,0 0-1,0 0 0,20-21-64,21 1 32,-3 1-160,3-2 33,18-19 63,-19 0 96,19 0 0,-19-19 161,0-2 672,-21-18-257,1 18-255,-20 2-385,0-21-128,-39 0-64,19 20-96,-20 0-64,-19 1-417,19-1-960,-19 20-3172</inkml:trace>
  <inkml:trace contextRef="#ctx0" brushRef="#br0" timeOffset="216537.3851">12762 11346 9545,'-38'-20'1281,"17"20"-1345,-19 0-96,22 0 95,-23 20 98,1 0 31,1 0-64,-1 19 320,20 1 673,1 21-32,19-2-289,0-19-479,0 19-129,19 1 0,21-21-32,0 1 0,-1-20 64,22 0 0,-3 0 32,-17-20 32,18 0 160,-19-20 65,19-20-97,-39 0 0,20 1 161,-40-1-1,19-19 1,-19 19-97,-19 0-224,-1-20-64,-20 20-64,1 0-64,-1 1 64,-21 19-96,2 20 0,1 0 0,-3 0 0,2 40 32,39-21 32,0 21 0,20 0 0,0 0 64,40 0 32,-1-20 0,1 20 32,39-21-96,-18 1 64,-2 0-64,1 0-32,-21-20-288,21 0-673,-41 20-1025,1-20-1602,0 0-3554</inkml:trace>
  <inkml:trace contextRef="#ctx0" brushRef="#br0" timeOffset="216797.4">13240 11803 8968,'0'40'865,"0"-20"832,20 0 898,-20 20-930,0-21-896,0 0-577,0 22-160,19-21-32,-19 0-256,20-20-609,-20 20-640,20-20-3300</inkml:trace>
  <inkml:trace contextRef="#ctx0" brushRef="#br0" timeOffset="217092.4169">13558 11585 12363,'-20'0'1153,"20"0"-1121,0 0 1121,0 0 673,0 0-1057,20 0-673,-20 0-160,0 0-449,18 20-1312,-18-20-2531</inkml:trace>
  <inkml:trace contextRef="#ctx0" brushRef="#br0" timeOffset="217279.4275">13637 11843 10441,'0'0'1538,"0"0"-1314,0 0 2082,0 0-896,0 0-1090,0 0-480,0 0-1634,0 0-3427</inkml:trace>
  <inkml:trace contextRef="#ctx0" brushRef="#br0" timeOffset="217691.4511">13934 11645 14285,'-20'0'1249,"20"0"-1249,0 0 609,0 19 768,41-19-416,-21 0-513,39 0-319,-19 0-129,-1 0-225,1 0-607,-1 0-1635,-19 20-3843</inkml:trace>
  <inkml:trace contextRef="#ctx0" brushRef="#br0" timeOffset="217881.4621">13975 11823 14958,'0'20'608,"0"-20"-544,18 0 96,23 0 1,-1 0-161,19 0-1570,-19 0-2850,19 0-5540</inkml:trace>
  <inkml:trace contextRef="#ctx0" brushRef="#br0" timeOffset="218282.4849">14748 11585 13228,'-20'-20'-288,"0"20"-385,-19 20 1250,19-20-481,-20 40-96,1-20 32,19 19-32,0 1 0,0 0-32,20 19 96,20-19 32,20-1-64,-1 1-64,1-21 0,19 2-96,2-1-64,-3-20 160,-17-20 96,18-1-96,-19 2 192,-1-21 32,-19 1-96,-20 19-32,0-20-32,-20 1-224,1-1-64,-21 0 96,-19 1 95,-2 19 194,3 20 511,-3-20 417,2 40-32,19-20-576,1 20 95,39 19-95,0-19-193,20 20-160,19-20-96,21 19-96,-1-19-737,0 0-352,2 0-321,-22 0-1889,21-20-5926</inkml:trace>
  <inkml:trace contextRef="#ctx0" brushRef="#br0" timeOffset="218455.4948">15244 11883 13805,'21'40'352,"-1"-21"-224,-20 21 481,0-20-385,0 20-480,0-20-2307,0-1-1825</inkml:trace>
  <inkml:trace contextRef="#ctx0" brushRef="#br0" timeOffset="218895.52">15720 11783 13356,'0'0'1121,"0"0"-800,0 0 1120,21 0-224,19 20-801,-1-20-191,1 0-193,19-20-128,1 20-129,-1 0-704,2 0-2081,-2 0-3236</inkml:trace>
  <inkml:trace contextRef="#ctx0" brushRef="#br0" timeOffset="219364.5469">16852 11585 7783,'20'-20'3747,"-20"40"-3907,0-20 641,0 40 800,-20-1-737,20 1-447,-20 20-65,1-21-96,-21 21-385,20 0 97,-19-22 352,19 3 96,-20-21 320,1 0-95,-1-20 223,20 0-96,-1-20-255,3-20 95,18 19 288,0-17-415,0-2-33,18 20-64,23-20-32,-1 40 288,-1-20 353,21 20-161,-21 20-191,21 0-33,-21 0-128,2 19 32,-1-18 0,-1-2-576,1 0 192,-20 2-32,-20-1-1122,19 0-1600,-19 0-3300</inkml:trace>
  <inkml:trace contextRef="#ctx0" brushRef="#br0" timeOffset="219877.5762">17865 11386 13164,'-59'0'961,"39"0"-897,-21 20 64,2-1 609,19 21-33,-20 21-319,21-2-225,-1 20-160,20 1 64,0-21 0,20 21 32,-1-21 32,21-19 0,1 0-32,-3-20-160,3 0-128,-1-20-1377,-21 0-2948</inkml:trace>
  <inkml:trace contextRef="#ctx0" brushRef="#br0" timeOffset="220417.6071">18401 11684 6309,'0'80'993,"0"-21"-128,0 1 224,0-20-288,-20 19-128,20-39 288,0 0-257,0 0 353,0-20 353,0 0-289,20-20-769,-20-20-256,20 0-128,0-19 320,-1 19-192,1 0-128,20-19-64,-19 39-96,-3-20 32,2 40 64,-20 0 0,20 20 32,-20 20 0,0-1 32,0 1 32,0 20-32,0-20-129,0 19-1056,21-19-1025,-1-20-961,0 0-5221</inkml:trace>
  <inkml:trace contextRef="#ctx0" brushRef="#br0" timeOffset="221146.6488">18759 11902 12812,'0'-19'128,"0"19"-961,19 0 1217,1-20-63,20 20-97,-1-20-64,21 0-64,-21 0 128,1 0 97,1 1 127,-23-1-320,-18 0-256,0 0-481,-18 20-63,-2 0 223,-21 0 321,3 20 160,-3 0 128,1 19-31,21 1 95,-1-20 0,20 20-32,20 0-128,-1-2-32,21-17-160,19-21-128,2 20-64,18-20 256,-20-20-33,1 20-31,-21-21 256,1-17-128,-20 17 0,0 2 32,-20-1 33,0 0-226,-20 0-223,0 0 160,0 20 64,0 0 96,1 20 128,-21 0 0,20 20 96,20-21-32,0 21-160,0-21 32,20 22 96,20-21-192,-21-20 32,21 0 32,0 0 192,-1 0-32,-19-20 96,1 0 97,-1-1 319,-20 2-512,0 0-192,0-2-448,-20 2-33,20 19 193,0 0 256,-21 19 32,21 21 64,0 0 0,0 0 96,0 0-64,0 19-32,21-19 32,-21 19 0,0 1 192,0-21-96,0 2-128,0-2 96,-21 0 289,1-18 319,20-21-127,-20 20 128,1-20 31,-21 20-287,20-20-161,-39-20-160,19 0-96,-19-20-64,19 0-224,19 0-865,21 1-1377,0-1-577,41 0-2274</inkml:trace>
  <inkml:trace contextRef="#ctx0" brushRef="#br0" timeOffset="221512.6698">19790 11783 11755,'-39'-19'864,"-1"38"-864,1 1 1346,-1 20-65,0 0-672,21 0-33,-1-2-256,20 3-192,0-21-224,39 0 0,1 0-96,0-20-128,-1 0-129,1 0-63,-1-20 256,-19 0 160,0 0-385,-20 0 353,21-20 352,-21 0-160,-21 21 257,1-1 351,20 0-287,-20 0 191,1 20-31,19 0-257,0 20-160,0 0-96,19 0 0,1-1-32,21 2 32,-3-2-192,-18 0-320,21 2-481,-21-1-641,-1-20-1345,-19 0-1409</inkml:trace>
  <inkml:trace contextRef="#ctx0" brushRef="#br0" timeOffset="221685.6797">19950 11883 3235,'0'-40'4420,"20"20"-2050,-20 0-320,39 20 0,-19-20-737,20 20-384,-1-19-128,21 19-257,-21 0-223,1-20-225,1 20-289,-23 0-1344,-18 0-1346,-18 0-3202</inkml:trace>
  <inkml:trace contextRef="#ctx0" brushRef="#br0" timeOffset="221882.6909">20108 11505 8007,'20'0'1217,"0"40"289,-20 0 1088,20 0-480,-20 19-833,0-19-544,0 19-353,0 1-191,19-20-129,-19 0-96,0-2-321,20-17-768,-20-1-1089,0 0-2018,20 0-4965</inkml:trace>
  <inkml:trace contextRef="#ctx0" brushRef="#br0" timeOffset="222069.7016">20446 11803 13068,'0'40'96,"0"-20"-32,20 0 673,-20 20-385,0-21-480,0 21-417,20-20-191,-20 0-129,19-20-929,-19 0 193,0 0-3236</inkml:trace>
  <inkml:trace contextRef="#ctx0" brushRef="#br0" timeOffset="222221.7103">20486 11902 1793,'0'-99'-1249</inkml:trace>
  <inkml:trace contextRef="#ctx0" brushRef="#br0" timeOffset="222230.7108">20486 11724 128,'-20'-60'3203,"20"41"-2050,0 19-577,0 0-384,0 0-1665</inkml:trace>
  <inkml:trace contextRef="#ctx0" brushRef="#br0" timeOffset="222559.7296">20545 12002 5092,'0'40'4485,"20"-20"-4870,-20-1 385,20-19 1313,-1 0-736,1 0-769,20-19-353,-19 19 513,17-20-128,-17 0 192,-1-20-64,0 19 0,-2-17 160,-18 17-128,0 2 256,0-1 609,-18 20 192,-2 0-256,20 0-321,-20 0-127,-1 20 127,1-1 1,20 2-161,0-2 257,0 21-97,20-20-128,1 0-320,-1 0-32,18 0 96,3-20-192,-21 19-96,19-19 160,1 0-96,0 0-256,-21 0-129,1 0-384,20-19-3010</inkml:trace>
  <inkml:trace contextRef="#ctx0" brushRef="#br0" timeOffset="223446.7803">21776 11744 11691,'0'-20'736,"0"20"-1120,0 40 192,0-1 288,-20 1 0,20 19-96,-20 0 0,20 2 64,0-21 224,0-1 609,0-19 32,0 0-96,0-20 0,20 0-65,0-20-319,-20 0-193,0-19-32,20-1 0,-20 20-128,19-21-128,1 3-320,0-2 96,0 20-225,0 0 225,1 20 128,-3 0 64,-18 20 32,0 0 32,0-1-32,0 21 0,0-21 0,-18 22-353,18-21-351,0 0-1058,18 19-864,-18-19-417</inkml:trace>
  <inkml:trace contextRef="#ctx0" brushRef="#br0" timeOffset="224218.8243">22094 11902 3267,'0'-39'7431,"-20"39"-6502,20 0 192,-20 0-225,20 20 161,0 20-128,0-2-448,0-17-161,20 19-256,0-20 0,19 19-32,1-19 0,19-20 64,-19 0-64,0 0 96,-21 0-31,1-20 31,0 1-32,1-21 32,-21 20-96,-21 0 64,21-20-288,-20 21 288,0-2-224,1 2-225,19 19 65,-20 0-96,20 0 96,0 19 63,20 2 97,-1-2-224,1-19-97,0 19 97,1 2 32,-1-21 320,-2 20-32,2-20 64,1 0 96,-1 0 32,-20 0-64,20 0-64,-20 0 128,0 0-256,0 0 64,-20 0-32,20 20-128,-20 0 0,20-20 64,0 20 128,-21-20 64,21 19 64,0-19 0,21 0 32,-21-19 32,20 19-31,0-20-1,-20 0-64,19 0 0,-19 0-96,20 20-64,-20-21 32,20 21-64,0 0 384,-20 0 288,0 0-415,20 0 127,-20 21-96,0-1 160,0 0-159,0 0-129,0-20-32,19 20-32,-19-1 0,0-19-32,20 0-64,-20 0-65,0 0 33,0 0 32,0 0-32,0-19 64,20 19 64,-20-20 0,0 20 0,0 0-64,20 0-32,-20 0 64,20 0 0,1 0-32,-3 0 0,2 0-64,0 0-257,1 0-1088,-1 0-2243,-20 0-3202</inkml:trace>
  <inkml:trace contextRef="#ctx0" brushRef="#br0" timeOffset="224587.8457">22967 11505 9737,'0'21'320,"-20"-2"513,1 21 1089,19 20-481,0-1-608,0 1-577,0-1-192,0 1-128,0-20-384,19-2 127,-19 3 225,20-41 160,0 20 32,-20-20 32,20-20-31,0 20-33,-1-20-32,1 20-64,0 0-32,0 0-65,-20 0 33,20 20 32,-20 0 64,0 0 0,0 0-32,0-1 32,-20-19-256,0 20-256,0-20-866,0 0-1376,-19 0-642,19 0-1792</inkml:trace>
  <inkml:trace contextRef="#ctx0" brushRef="#br0" timeOffset="224932.8653">23145 12042 7975,'40'0'96,"1"0"256,-23 0 1698,23-20-736,-21 20-450,0-20-127,-20 0-449,0 20-352,-20-21-32,0 21-801,-1 0 289,-17 0 384,17 0 448,1 21-320,20-1 64,-20 0 32,40 0 32,0 0 0,1 19 0,17-19 0,-17 0-64,19-20 0,-22 20-64,3-20-193,19 0 129,-20-20 801,-1 20 416,1-20-224,0 0-289,0 0-480,0 1-128,-20-1-192,0 0-865,0 0-833,0 0-1121,0 20-4644</inkml:trace>
  <inkml:trace contextRef="#ctx0" brushRef="#br0" timeOffset="225184.8797">23543 11465 13164,'-20'-40'-641,"20"21"-736,20 19 2242,19 0 1409,2 19-1025,17 2-352,3 19 512,-2 19-191,20 1-514,-19-1-159,-1 21-97,0-1 33,-19 0-129,-19-20-512,-21 22-64,-21-22-737,-19 1-705,1-21-1473,-40 21-4068</inkml:trace>
  <inkml:trace contextRef="#ctx0" brushRef="#br0" timeOffset="226624.9622">14649 12360 5349,'0'0'1601,"0"-21"353,0 21 512,0 0-640,0 0-705,0 0-480,20 0 159,0 0-159,-1 0-96,21 0-225,1 0 32,18 0-128,0 0-160,1 0-128,-1 0 225,-19 21-354,-1-21 97,1 0-448,-20 0-513,-20 0-737,0 0-1217,0 0-1057</inkml:trace>
  <inkml:trace contextRef="#ctx0" brushRef="#br0" timeOffset="232634.3059">15840 12459 2754,'0'0'2210,"0"0"-256,0 0 64,0 0-64,0 0-289,0 0-447,0 0-290,0 0-319,0 0-97,0 0 1,0 0-161,0 0 97,0 0-33,20 0-128,0 0 33,-20 0-97,20 0-96,-1 0-64,1 0 0,-20 0-128,20 20 192,-20-20-160,20 0 96,-20 0-32,0 0 64,0 0-96,0 0 0,0 0 96,0 0 33,0 0-290,0 0-127,0 0 32,0 0 96,-20 0-32,20 0-1,0 0 225,0 0-64,-20 0 96,20 0-64,0-20-32,-20 20-128,20 0 0,0 0 128,0-21-32,0 21 0,0 0 64,0 0 32,0-19-32,0 19 0,0 0 32,0 0 64,0 0-32,0-20 160,0 20-31,0 0-1,0 0-64,0 20 0,-19-20 64,19 40-96,0-20 0,0 0 0,0-1-128,0 21 161,0 0-226,0 19 194,19-19-129,-19 20-33,20 0 65,-20-21-32,20-19 32,-20-1-96,20 2-128,-20-21-224,21 0-545,-21-21-961,0 21-1762,0-19-2049</inkml:trace>
  <inkml:trace contextRef="#ctx0" brushRef="#br0" timeOffset="232959.3243">15781 12657 10409,'-40'0'2499,"19"20"-1699,3-20 450,18 0 319,0 0-288,-20 0-608,20 0-449,20-20-64,-20 1-64,18-1 97,3 0-193,19 0 160,-20-19-256,-1 18 128,21-18-32,-20 19 96,0-1-96,-20 2 64,0 19-64,19 19 32,-19-19-64,20 21 32,0-1 64,-20-20-96,20 20 96,19-1-32,-19 2-64,41-2-32,-23 1 64,-17 0-481,19 0-447,-20 0-1347,19-1-3234</inkml:trace>
  <inkml:trace contextRef="#ctx0" brushRef="#br0" timeOffset="233587.3603">18719 12558 11434,'-20'0'609,"0"-19"448,20 19 224,0 0-416,0 0-128,0 19-33,0 21-127,0 0-193,20-1-96,-20 21-191,0-21-65,0 22 64,20-3-32,-20-17-128,20-1-289,0-1-95,-20-19-609,19 0-801,-19-20-1121,0 20-1793</inkml:trace>
  <inkml:trace contextRef="#ctx0" brushRef="#br0" timeOffset="233889.3777">18460 12697 13516,'-39'0'769,"39"0"-513,0-20-128,20 20 545,-1-20-128,21 1-97,-20-1-192,19-20-192,1 20 0,1 1-32,-2-2 96,1-18-31,-20 39-65,0-20 192,-1 20-32,1 0-96,0 20-64,-20 0 0,0-1 0,0 21-160,0-20-256,0 20-225,20-20-256,-20 19-544,20-19-1185,-1 0-3108</inkml:trace>
  <inkml:trace contextRef="#ctx0" brushRef="#br0" timeOffset="237409.5789">4246 13651 5605,'-20'20'1345,"20"-20"-320,0 0 961,-18 0 256,18 0-544,0 0-577,0-20-417,0 20-31,0 0 32,0 0-257,0 0-64,18 0-319,2-20 319,1 20-128,-1 0-160,0 0 32,19 0 33,21 0-129,-21 20 64,40-20 96,-19 0-96,19 0-160,-18 20 64,18-20 32,0 0-64,0-20 0,-18 20 224,-3 0-320,1 0 160,-18 0-256,-21-20-225,0 20 65,-20 0-705,0 0-865,0 0-160,-20 0-512,20 0-1058</inkml:trace>
  <inkml:trace contextRef="#ctx0" brushRef="#br0" timeOffset="237791.6009">5001 13413 6694,'0'19'4388,"0"2"-4228,0-21 64,0 19 961,21 1 385,-3-20-641,22 20-449,1 0-63,-2-20-1,21 20-64,19-20-127,-20 20-161,1-20 0,-21 20-64,22-1 64,-41-19 32,-2 20 128,3-20 193,-21 20 31,0-20-288,-21 20-64,3 0-96,-22 0 64,-1 19-128,2 1-480,-21 0-1186,21 0-2018,-1 20-3939</inkml:trace>
  <inkml:trace contextRef="#ctx0" brushRef="#br0" timeOffset="239818.7168">3611 9935 5733,'-19'-19'5926,"-1"19"-5478,20-21-448,-20 21 32,0 0 0,20 0-96,-20 0-64,20 21 0,0-21 64,-19 19 32,19 1 0,0 0 32,19 0 0,-19 0 0,20-20-32,0 20 64,0-20 320,0 0 224,-1 0-127,1-20-97,0 0-96,-20 0 65,0 0 31,0 0 32,0 1-127,0-2-129,0 2-32,-20 19-128,20-20-256,-20 20-161,1 0-255,-1 20 415,20-1 97,0 2 128,0-2 32,0 1 0,0-20 64,20 20 64,-1-20 224,1 0-159,0 0 127,-20 0-96,20 0-256,-20 0-1089,0 0-1570,0 0-1761</inkml:trace>
  <inkml:trace contextRef="#ctx0" brushRef="#br0" timeOffset="240488.7551">3671 10015 6534,'-20'-20'1633,"0"20"-1505,20-20 65,0 20 960,0 0 640,0 0-1024,0 0-769,0-20-32,0 20 256,20 20 193,0 0-33,0 0-96,-1 20-160,21-1-64,-20 1 129,21 19 95,-23-18-64,23 18-96,-1 1 0,-1-20-64,-19 19 0,20-19 33,-1-21-97,-19 21 0,0-20 0,0 20 0,-1-40-32,-19 20-385,20-20-800,-20 20-769,0-20-448,0 0-3204</inkml:trace>
  <inkml:trace contextRef="#ctx0" brushRef="#br0" timeOffset="240865.7767">3791 10432 12107,'0'0'641,"-21"0"-770,21 20-127,21-20 641,-1 20 383,-20 0-159,38-1-257,3 21 33,-21-20-97,19 20 256,1-20-191,-1 0-33,-19-1 0,20-19 129,-20 0 319,19 0-127,-19 0 32,0-39-161,19 19-224,-19-20-191,1 1-33,-21-21 0,20 20-192,-20 20-257,20-20-480,-20 21-64,0 19-608,0 0-2082,0 0-6695</inkml:trace>
  <inkml:trace contextRef="#ctx0" brushRef="#br0" timeOffset="241967.8396">4167 10691 5829,'0'-21'897,"0"21"-577,-20 0 1090,20 0 575,-20-19-703,20 19-482,-19 0-223,-1 0-161,20 0-159,-20 0-257,0 19-32,0 2-1,1-1 33,19 19-32,0 1-32,19 0 64,1-21-64,0 1-160,20 0-192,-1-20 256,1 0 224,-1-20 128,2 0 0,-21 1 192,0-1 65,-2-20-1,-18 20-160,0-19 1,0 19-129,-18-1 192,-22-18-63,19 19-161,-17 20 0,17-19-320,-19 19-33,20 19 65,1 1-32,-1 0 96,20 20 0,0-1 64,0-19-64,20 0 0,-1 0 32,21 0-129,-20-20 193,19 0 64,-19-20 97,1 20-1,-1-20-64,-20 0-32,0 0 192,0 1-96,-20 19 32,-1-20 33,1-1 351,2 21-448,-3 0-160,21 0-96,-20 0 0,20 21-32,0-21 32,0 20 32,20-1-161,1-19-543,-3 20-706,2 0-2337</inkml:trace>
  <inkml:trace contextRef="#ctx0" brushRef="#br0" timeOffset="244828.0033">5874 10571 12043,'0'21'1089,"0"-2"-1185,0 21 96,0 0 256,0 19 929,0 21-352,0-1-353,-20 21-159,20 19-33,0-20-160,0-20-64,0 1 0,0-41-64,20 1 0,0-19-64,-20-2-576,21-19-578,-21 0-1216,0 0-1506</inkml:trace>
  <inkml:trace contextRef="#ctx0" brushRef="#br0" timeOffset="245109.0193">5617 11207 14157,'20'40'160,"-20"0"-192,19-1 128,21 1 737,-20 0 160,0 0-417,-1 0-287,21 0-97,0-21 64,-21 1 64,21 0 97,1-20-225,-3-20 160,3 0-63,-2 1-193,1-21-32,0 0-64,-1 0 0,1 0-481,1 0-960,-23 1-1346,22 19-2914</inkml:trace>
  <inkml:trace contextRef="#ctx0" brushRef="#br1" timeOffset="256080.6469">16317 3239 7879,'0'-40'1601,"0"19"289,-20-18-256,0 20-257,20-22-416,-40 21-384,21-19-193,-21 39-320,-19 0-192,-22 0-64,2 20 32,-20 19-1,20 21 97,0 20 32,-2-1-32,2 1 64,40-1-32,-21 0 96,40 21-96,1-1 0,38 1 64,1-21-64,40-19 32,19-1-160,1-19-128,19-20 256,20 0 128,-20-20 192,21 0 257,-21-20 63,0-19-223,-20-2-161,-20-18-32,2-20-96,-23-1-64,-17 0 0,-21-39-64,0 20-64,-21-20-32,-17 19 128,-23 21 256,-18 19 96,0 41-255,0-2-226,-20 21 65,18 21-1922,2-2-4099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31:41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3883 3684 512 0,'-13'-6'19'0,"3"1"5"16,3 2 33-16,4-2-17 16,3-1-2-16,0 0-13 15,9-2-21-15,6 0-1 16,3 1 2-16,0 1-2 15,2 3-3-15,-1 3 1 0,-4 0-2 16,-2 12-1-16,-2 6-3 16,-4 0 3-16,-6 7 2 15,-1 1-1-15,-4 4 4 16,-7 0 2-16,-3-3 9 16,-1-3-3-16,0-6-5 0,4-2 0 15,4-7 1-15,0-4-2 16,5-5-3-16,2-2 17 15,6-10 12-15,4-8-16 16,5-5-15-16,3-5 5 16,0-2-6-16,-1 0 5 0,-4-1-3 15,-2 6 0-15,-5 3 3 16,-3 6-2-16,-3 3 6 16,0 6 5-16,0 1-3 15,0 6-1-15,0 2-4 16,0 1-5-16,-4 9-11 15,4 4 9-15,0 6 1 0,0 2 1 16,0 2 1-16,0 3 0 16,4-3-1-16,2 5 0 15,-1-5-2-15,3 1-13 16,2-4-24-16,0-2-24 0,2-2-34 16,0-8-99-16,3-3-230 15</inkml:trace>
  <inkml:trace contextRef="#ctx0" brushRef="#br0" timeOffset="187.4962">4171 3853 621 0,'0'0'48'16,"-3"0"3"-16,3 0-6 16,0 2-42-16,0 10-8 15,3 3 9-15,0 3 3 16,3 6-2-16,0 1-2 0,0-1-1 15,0 2 0-15,-2-7-31 16,-1-5-93-16,-1-7-319 16</inkml:trace>
  <inkml:trace contextRef="#ctx0" brushRef="#br0" timeOffset="968.6721">4473 3873 568 0,'1'-5'18'0,"-1"0"39"16,0 0-11-16,2 5-12 16,-2 0-7-16,0 7-21 0,0 7-17 15,0 4 15-15,0 6 11 16,-4 6-5-16,-3 0-8 15,0 1 2-15,1-2-2 16,1-5 1-16,2-2-27 16,0-6-63-16,3-5-47 0,0-8-208 15</inkml:trace>
  <inkml:trace contextRef="#ctx0" brushRef="#br0" timeOffset="1531.138">4651 3670 545 0,'0'-7'8'15,"-3"4"3"-15,2 0 39 16,1 3-24-16,0 0-21 15,0 3-16-15,4 4 10 16,2 1 0-16,0 2 2 16,2-2-1-16,2-1 2 0,-3 1-2 15,4-5-2-15,-2 0 1 16,0-3 3-16,2 0 2 16,-1-4 4-16,0-4-1 15,-2-3 0-15,-2 1 3 16,-3-2 7-16,-1-2 9 0,-2 4 0 15,0 0-6-15,0 2-6 16,0 1-2-16,-2 2-1 16,2 4-4-16,0 1-3 15,0 0-7-15,0 6-7 16,0 7 2-16,0 2 7 0,3 6 1 16,1 3 2-16,3 2-1 15,-2 3 0-15,2 0 0 16,-3-2 1-16,0-2-2 15,-2-2-2-15,-2-5-13 16,-5 1 0-16,-1-5 12 16,-4-4 5-16,-2-4 0 0,0-3 2 15,1-3 0-15,0 0 0 16,2-5-1-16,2-3 0 16,3 0 0-16,4 0-6 15,0 3-17-15,4-1-44 0,6 0-89 16,1 0-111-16</inkml:trace>
  <inkml:trace contextRef="#ctx0" brushRef="#br0" timeOffset="1734.2892">4879 3909 640 0,'0'0'63'0,"0"0"-18"15,0 4 5-15,0 2-38 16,0 5-12-16,0 6 1 16,0 3-1-16,0 3 2 0,0 1-1 15,-1 1-9-15,0-3-55 16,-2-9-85-16,-1-4-374 16</inkml:trace>
  <inkml:trace contextRef="#ctx0" brushRef="#br0" timeOffset="2296.713">3809 3465 445 0,'-16'0'6'0,"-2"9"24"16,1 5-7-16,-1 9-1 15,2 9 3-15,1 11 10 16,4 10-11-16,2 8-12 0,2 9-3 16,3 5-5-16,4 0-1 15,10-5-3-15,13-9 0 16,11-9-5-16,17-12-29 15,6-14-81-15,9-14-357 16</inkml:trace>
  <inkml:trace contextRef="#ctx0" brushRef="#br0" timeOffset="2874.7961">4994 3539 317 0,'0'-3'252'15,"0"-1"-249"-15,0 0 8 16,5 1 11-16,7 3-14 0,4 0-1 16,8 0 0-16,4 7-3 15,4 8-1-15,3 6 0 16,2 11-1-16,-2 11-1 15,-6 7 2-15,-4 10-1 16,-5 4 0-16,-10 7 1 16,-9-6-2-16,-1 0 1 0,-11-5 2 15,-6-5-3-15,-5-4-24 16,1-10-29-16,-1-6-63 16,4-7-151-16</inkml:trace>
  <inkml:trace contextRef="#ctx0" brushRef="#br0" timeOffset="3515.3714">5938 3437 528 0,'-3'-4'25'16,"0"0"34"-16,-1 4-4 15,1 0-29-15,-3 0-20 0,0 8-5 16,-2 11-7-16,-1 5 3 15,1 11 5-15,-1 8 1 16,-3 8 1-16,2 6 0 16,2 0 0-16,1 1 0 0,4-3-3 15,3-6 1-15,3-10-3 16,14-6-1-16,8-9 0 16,6-8-4-16,9-10-47 15,1-6-49-15,3-10-185 16</inkml:trace>
  <inkml:trace contextRef="#ctx0" brushRef="#br0" timeOffset="3999.7183">6190 3651 617 0,'-9'-6'3'0,"5"-1"-2"15,4 0 15-15,0 2-6 16,7-2-7-16,3 2 2 16,4 2 0-16,1 2-1 0,-1 1-3 15,0 0-1-15,-3 4-1 16,-3 6-1-16,-4 1-2 16,-4 5-2-16,0-1 4 15,-6 1 4-15,-5-3 1 0,2 2-1 16,-1-7 1-16,5-3-2 15,3-2 0-15,0-3 1 16,2-8 11-16,0-4-11 16,8-5-1-16,1-5 4 15,0 1 3-15,1-1-4 16,0-1-1-16,-1 4 0 16,-3 7 7-16,-2 1 7 0,-3 4 6 15,-1 4-1-15,0 3-5 16,0 0-16-16,0 3-8 15,-1 9 5-15,-1 4 3 16,0 4 1-16,2 4-1 0,0 3 0 16,0-3-1-16,3 1 0 15,3-2-8-15,3-1-14 16,2-8-31-16,1-2-31 16,1-6-144-16</inkml:trace>
  <inkml:trace contextRef="#ctx0" brushRef="#br0" timeOffset="4327.8136">6438 3764 497 0,'-2'0'24'16,"-1"0"-10"-16,3 0 56 15,0 0-54-15,4 0-19 16,4 0 12-16,3-1-5 15,3 1-2-15,1 0 2 16,0 0 2-16,-1 0-4 0,-2 0 0 16,-2 0-3-16,-6 6-1 15,-1 2-3-15,-3 0 1 16,0 2 8-16,-5 4-2 16,-4-1 1-16,0-1-3 15,0 0 2-15,2-1-1 0,0 0-2 16,2-5 2-16,2 2 0 15,3-6-3-15,7-2-3 16,8 0 3-16,8-4 10 16,3-6-53-16,6 0-151 15</inkml:trace>
  <inkml:trace contextRef="#ctx0" brushRef="#br0" timeOffset="4499.6839">6764 3818 457 0,'-7'7'90'16,"0"-1"-80"-16,2 6 15 0,-1 2 4 16,3 6-13-16,-3 4-11 15,2 7 1-15,0 3-3 16,-1 0 0-16,-2-2-1 16,1-1 0-16,1-8-22 0,1-7-152 15</inkml:trace>
  <inkml:trace contextRef="#ctx0" brushRef="#br0" timeOffset="5780.8292">6991 3573 528 0,'0'-2'31'16,"-5"-1"28"-16,4 2-7 16,1 0-26-16,0-1 0 0,-1 1-2 15,1 0-17-15,0 1-5 16,0 0-5-16,0 0-2 15,0 0 5-15,1 2-3 16,2 1 4-16,0-2-1 16,0 1 1-16,0-1-5 0,0-1-3 15,-2 0 4-15,1 0 7 16,-2-1 0-16,0-3-2 16,0-2-1-16,0 1 1 15,0-1 1-15,0 3-1 16,0-2-1-16,0 5-1 15,0-2 3-15,0 2 2 0,0 0-5 16,0 0 1-16,0 0 1 16,0 0 0-16,0 0 2 15,0-1-1-15,0 1 5 16,0-2 1-16,0 2 2 0,0 0-3 16,0-1-2-16,0 1-2 15,0-1 0-15,0 1 0 16,0 0-1-16,0-2 1 15,0 2-2-15,0-1 1 16,0 1-2-16,0 0 0 0,0 0-1 16,0 0 0-16,0 0-1 15,0 0 0-15,0 0-2 16,0 0-2-16,0 1-2 16,0 3 4-16,0 3 3 15,3 2-1-15,0 3 0 16,0-3 2-16,2 4-1 0,-1-2 0 15,5-1 1-15,-2-2-1 16,3-3-2-16,2-1 1 16,1-4-1-16,1 0 5 15,1-8 1-15,-3-2 0 0,-2-2 0 16,-4-3-1-16,-2 2 0 16,-2-4-2-16,-2 2 1 15,0 1-3-15,0 2 3 16,0 2 1-16,-2 4-2 15,1 2 6-15,1 3-2 16,0 1-6-16,0 0-3 0,0 2-8 16,0 5 5-16,1 3 8 15,4 1-2-15,1 3 1 16,2 1 1-16,0 1-1 16,2 2-2-16,1 3 3 15,-1 2-1-15,0 4 1 16,-3-3 0-16,-1 1-2 0,-6 1 1 15,0-4 1-15,-6-1-2 16,-6-4 0-16,-1-5 3 16,-4 0 2-16,3-5 0 15,-1-4-2-15,2-3 2 0,2 0-1 16,2-3 1-16,4-4-2 16,2-2-5-16,3 0-14 15,0 0-11-15,5 1-23 16,3 2-48-16,0 1-100 15</inkml:trace>
  <inkml:trace contextRef="#ctx0" brushRef="#br0" timeOffset="6124.5529">7267 3801 696 0,'0'0'64'0,"0"0"-51"15,1 0 30-15,5 0-25 16,-1 0-14-16,3 0 4 16,-1 0-9-16,2 2 2 0,-3 0-2 15,-1 3 1-15,-1 2-3 16,-4-1-4-16,0 4 8 16,0 0-1-16,-2-1 0 15,-2 2 4-15,1-4-3 16,-3 2 2-16,6-4-1 0,-2 0-3 15,2-3 2-15,0-1-2 16,2-1-5-16,7 0 5 16,4-4 5-16,5-4 1 15,4-2-3-15,2 0-4 16,0 0-32-16,1-3-60 16,-1-2-61-16,-2-2-233 15</inkml:trace>
  <inkml:trace contextRef="#ctx0" brushRef="#br0" timeOffset="6405.8193">7393 3432 654 0,'-8'-18'97'15,"3"3"-91"-15,3 4-1 0,2 7 10 16,9 4-14-16,6 4-8 15,7 12 5-15,5 6 3 16,4 8-2-16,3 6 0 16,-5 6 2-16,-2 4-1 15,-5 8 0-15,-9 5-1 16,-6 2 2-16,-7 7 3 16,-2-1-1-16,-13-4-1 0,-3-3-10 15,-3-7-32-15,0-11-13 16,0-9-50-16,-2-11-196 15</inkml:trace>
  <inkml:trace contextRef="#ctx0" brushRef="#br0" timeOffset="7702.6251">5482 4103 592 0,'1'-2'37'15,"-1"-1"-32"-15,0 2 13 0,0 1 0 16,0 0-5-16,0 9-14 15,0 6-7-15,-3 7 6 16,-4 12 4-16,-4 4 3 16,-7 3-7-16,-2-1-180 15</inkml:trace>
  <inkml:trace contextRef="#ctx0" brushRef="#br0" timeOffset="8577.5908">7721 4003 463 0,'2'0'75'0,"1"0"-50"0,0 0 15 16,0 0-23-16,1 2-7 16,0 5 3-16,-3 7-8 15,1 6-5-15,-2 6 6 16,-3 9 9-16,-8 1-6 15,-4 5-3-15,1-5-3 0,-3-3 0 16,3-6-30-16,2-11-148 16</inkml:trace>
  <inkml:trace contextRef="#ctx0" brushRef="#br0" timeOffset="9061.9374">8408 3844 432 0,'3'0'71'16,"4"0"-66"-16,1 0 16 16,3-3 0-16,2-1-15 15,6 0-5-15,3 2 0 0,6-1 0 16,1-2 1-16,1 4-2 15,3-4 0-15,-2 1-51 16,1-2-202-16</inkml:trace>
  <inkml:trace contextRef="#ctx0" brushRef="#br0" timeOffset="9249.4098">9017 3785 472 0,'8'0'44'0,"-2"-2"-42"16,0-3 6-16,5 1-2 0,-1 1-4 16,3 1 2-16,-1-1 0 15,2 1-3-15,3 1-1 16,2-3 0-16,-1 1-59 16,4-2-326-16</inkml:trace>
  <inkml:trace contextRef="#ctx0" brushRef="#br0" timeOffset="9421.2741">9473 3734 575 0,'6'0'8'0,"1"-2"-6"16,2 0 7-16,6 0-4 0,4 2 0 15,2-2 0-15,8 2 0 16,3 0-3-16,4 0 0 15,2 0-9-15,2-3-165 0</inkml:trace>
  <inkml:trace contextRef="#ctx0" brushRef="#br0" timeOffset="10061.8532">10341 3823 191 0,'3'-1'334'0,"-1"-3"-291"15,1 2 24-15,1 0-18 16,2 2-32-16,0 0-10 16,-2 8 3-16,-1 4-6 0,-3 9 0 15,0 4 5-15,-11 6 2 16,-2 3-5-16,-5 2 1 15,1-3-3-15,-1-6-84 16,5-10-156-16</inkml:trace>
  <inkml:trace contextRef="#ctx0" brushRef="#br0" timeOffset="10718.0554">10786 3392 429 0,'0'-8'28'0,"0"-1"-8"16,0 3 55-16,0 3-3 0,0 0-19 15,0 3-11-15,0 0-16 16,-3 12-29-16,-3 6-7 16,-1 10 13-16,-3 12 17 15,-6 12 1-15,4 11-7 16,-3 6-4-16,4-1-6 0,4-1-1 15,7-4 0-15,9-13-5 16,13-13-1-16,10-11-18 16,10-13-70-16,4-10-45 15,2-6-189-15</inkml:trace>
  <inkml:trace contextRef="#ctx0" brushRef="#br0" timeOffset="11327.4177">11082 3540 132 0,'-8'-5'477'16,"2"-2"-477"-16,5 1 6 16,1 1 20-16,1 3-13 15,9-1-12-15,1 3 4 16,4 0-4-16,2 3-1 15,1 7-1-15,0 1 1 0,-5 5 0 16,-1 3-2-16,-4 4 1 16,-6 1-1-16,-2 0 3 15,-1-1 1-15,-9-3 0 16,1-5-2-16,1-2 0 16,-1-6 1-16,2-1 0 15,2-6 2-15,1 0 0 0,3-8 2 16,1-6 0-16,0-6-5 15,6-7 3-15,3 1 4 16,0-4-2-16,1 2 2 16,0 4 7-16,0 2 11 0,-3 3 0 15,-2 7-7-15,-3 4-3 16,2 3-1-16,-4 5 5 16,0 0-10-16,0 4-18 15,0 5-1-15,0 6 11 16,0 2 1-16,2 4 0 0,-2 3 0 15,0 3 0 1,3 2-2-16,1-1-2 0,1-1-40 16,3-3-63-16,3-6-119 15</inkml:trace>
  <inkml:trace contextRef="#ctx0" brushRef="#br0" timeOffset="11921.1084">11365 3801 513 0,'-5'6'17'0,"3"3"-19"16,-1 3 14-16,2 1 3 15,0 1-7-15,1 3 4 16,0 2-2-16,0-4-1 15,0 0-4-15,0-3-2 0,0 0 0 16,0-5-3-16,-2-2 3 16,0-3-1-16,-2-2 1 15,3-3 6-15,1-8-3 16,0-4-4-16,0-7-1 16,6-1 1-16,2-4 3 15,2 0 3-15,0 1 6 0,2 2-6 16,-1 6-1-16,-2 3-3 15,1 4 1-15,-5 6-1 16,1 2-1-16,-3 3 0 16,1 0-7-16,1 9 0 0,-4 4-1 15,1 5 3-15,-1 1 3 16,0 2 1-16,-1 1-1 16,3 0 1-16,-1-2-1 15,3-1 1-15,-1-5-1 16,2-5-1-16,1 0-1 0,1-6 1 15,3-3 3-15,-1-3 6 16,5-8 7-16,1-2 0 16,-2-5-3-16,1-3 2 15,-4 0 1-15,2-2-8 16,-5 3-5-16,-1 4 3 16,-4 3 6-16,-2 1-2 0,-1 7-10 15,0 1-2-15,0 4-1 16,-6 0-33-16,2 0-77 15,0 3-81-15</inkml:trace>
  <inkml:trace contextRef="#ctx0" brushRef="#br0" timeOffset="12155.4634">11815 3807 726 0,'0'0'96'0,"0"0"-93"16,1 0 0-16,-1 5 0 15,0 5-2-15,0 4 3 16,0 5 2-16,-4 8-2 0,-3 3 0 16,0 5-1-16,-2 4 2 15,-4-1-4-15,-3 0 1 16,1-6-33-16,-2-7-199 15</inkml:trace>
  <inkml:trace contextRef="#ctx0" brushRef="#br0" timeOffset="14140.0482">11957 3464 247 0,'-2'-4'197'0,"0"-1"-159"15,1-2 39-15,1 1-16 16,0 1-15-16,0-1-6 16,0 1-10-16,0-1-9 0,0 2-2 15,-2 2 0-15,2 1-3 16,0 1-10-16,0 0-5 15,-3 1-9-15,3 5 3 16,0 3 6-16,0 2-1 16,3-1 2-16,2 3-2 15,0-2-1-15,3 2 3 0,-1-2-2 16,1-2 0-16,-2-1 0 16,3-4-1-16,-1-1 0 15,2-3 2-15,1 0 1 16,-1-2 0-16,3-7 2 15,-5-1-1-15,1-5 0 0,-6 0 0 16,0-3 0 0,-3 0-1-16,0 3-3 0,0 3 1 15,0 3 1-15,-3 3 4 16,2 2 1-16,1 4-3 16,0 0-4-16,0 4-13 15,3 4 10-15,2 7 4 0,1 1 0 16,3 4 0-16,-3 2-2 15,1 2 2-15,0 6 0 16,-3 0-2-16,-2 2 2 16,-2 2 1-16,0-1-3 0,-6 1 2 15,-5-2-1-15,-4-4-1 16,1-4-1-16,-4-5 7 16,-1-4-5-16,1-7 5 15,4-3-2-15,2-5 2 16,0 0 3-16,3-6 8 15,3-9-3-15,1-3-8 16,2-4-3-16,3-2-3 0,0 0 1 16,4 1 1-16,5 2-1 15,1 3 1-15,2 2-4 16,1 5-21-16,-1 1-16 16,2 3-40-16,-4 3-65 0,0 1-147 15</inkml:trace>
  <inkml:trace contextRef="#ctx0" brushRef="#br0" timeOffset="15030.6044">12169 3817 666 0,'0'0'18'15,"0"0"-11"-15,0 3-1 16,0 3-8-16,0 2 0 16,0 4 2-16,0 5 0 0,-4 4 1 15,-1 1-1-15,-1-1 1 16,0 0 2-16,-3-3-1 15,2-5 0-15,2-5-1 16,-1-5 2-16,3-3 3 0,1 0 28 16,2-7 4-16,0-7-28 15,0-4-8-15,5-3 3 16,4-5 0-16,3 4-3 16,-2-2-2-16,1 4 0 15,-2 5 1-15,-2 6-1 0,-1 4-3 16,-2 3 0-16,1 2 1 15,-1 0-2-15,0 5 0 16,2 3 4-16,0 3 0 16,1 2-1-16,0 1 1 15,0 4 0-15,-1-1 0 16,3-1 0-16,-3 0 0 16,0-2 1-16,-1-5 0 0,1-4 0 15,0-4-2-15,2-1 0 16,0-5 9-16,3-6-1 15,-2-6-3-15,2-3-1 0,-2-4 9 16,1-1 4-16,-3-1-6 16,-4 1-4-16,0 2 3 15,-3 4 3-15,0 5-5 16,0 3-7-16,-3 6-3 16,0 4-3-16,-3 1 3 15,3 2-13-15,-1 6-22 0,3 1-19 16,1-2-61-16,0-2-160 15</inkml:trace>
  <inkml:trace contextRef="#ctx0" brushRef="#br0" timeOffset="15421.2109">12417 3252 583 0,'0'-1'14'16,"0"1"8"-16,9 4-18 15,4 11-2-15,6 3 16 16,6 11 15-16,3 5-4 16,1 11-7-16,-2 6 2 0,-3 8-7 15,-8 8 1-15,-7 8-4 16,-9-3-7-16,-3 5-3 16,-16-2 0-16,-1-5-1 15,-6-10-6-15,1-11-38 16,-1-9-6-16,-2-8-20 15,-2-15-147-15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44:51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3878 5059 46 0,'-1'-7'393'0,"1"-1"-373"16,0 0 42-16,0-1-6 16,1 1-24-16,4 1-10 15,2 2-5-15,0 1-9 0,1 2-3 16,-1 2 0-16,1 3-5 16,0 6 3-16,0 5 1 15,1 5 2-15,0 0 5 16,-5 4 1-16,2 0-1 15,-3-1 0-15,-2-1-3 0,-1-4 3 16,0-2 1-16,0-7 0 16,0-1 0-16,0-6 3 15,0-1 5-15,0 0 14 16,0-9 9-16,0-3-23 16,0-5-20-16,1-2-2 15,2 0 2-15,1 0 1 0,-1 3 1 16,-1 3-2-16,3 2 1 15,-4 4-3-15,2 2 1 16,1 5-4-16,1 0-1 16,0 0 1-16,2 10 2 15,2 3 1-15,-2 3 4 16,2 1-2-16,0 0 0 0,-1-1 0 16,1-1 0-16,-3-3 1 15,-1-4-1-15,1-3-1 16,-1-3 1-16,-1-2-3 15,2 0 6-15,2-7 5 0,-2-5-2 16,1-2-3-16,2-4-2 16,0-1 0-16,-3 0-1 15,3 4 1-15,-3 1 0 16,-2 4 1-16,-2 3-2 16,2 2-1-16,-2 5-2 15,2 0-6-15,-1 3-1 0,2 7 7 16,1 3 2-16,4 2 1 15,-4 4 0-15,2 3 0 16,0 0-1-16,2-1 2 16,-1 1-20-16,0-4-28 15,2-3-22-15,-3-6-34 0,1-5-139 16</inkml:trace>
  <inkml:trace contextRef="#ctx0" brushRef="#br0" timeOffset="312.4409">4378 5070 105 0,'0'-3'574'0,"0"1"-536"15,0 1 24-15,0 1-47 16,2 0-10-16,-2 3-6 16,4 5 4-16,0 2-1 0,-1 2-1 15,0 2 0-15,1-1 0 16,-2 1 1-16,2-2-1 16,-3-2 2-16,0-2-2 15,-1-4-20-15,1-2-25 16,-1-2-35-16,0-2-14 0,0-8-264 15</inkml:trace>
  <inkml:trace contextRef="#ctx0" brushRef="#br0" timeOffset="484.3027">4323 4884 644 0,'-2'-5'27'0,"-2"0"0"16,3 3-11-16,1 2-11 15,0 0-6-15,2 0-15 16,3 3 9-16,5 4-35 16,-2-2-34-16,0 2-72 0</inkml:trace>
  <inkml:trace contextRef="#ctx0" brushRef="#br0" timeOffset="1078.0248">4496 5032 556 0,'0'-7'49'16,"0"1"-9"-16,0 0 3 15,3 3-23-15,0 2-2 16,1 1-5-16,1 0-16 16,1 3-1-16,0 5 0 15,1 3 0-15,-1 2 3 0,2 1-1 16,-4 0 2-16,1 1 0 15,-2-3 3-15,0 0-1 16,2-2-2-16,-4-4 0 16,2-3 2-16,-3 2-2 15,0-5 2-15,1 0 2 0,-1 0 7 16,0-8-1-16,1-3-2 16,1-5-7-16,0-1 4 15,1-2-3-15,-1 1 1 16,4 0-3-16,-1 3 3 15,-2 6 12-15,1 1-2 0,1 5-8 16,1 3-6-16,1 0-4 16,0 7 2-16,3 2 2 15,-2 4 0-15,2 3 0 16,1 2 1-16,-2 2 2 16,1 1 0-16,-3 1 4 15,3-1-3-15,-2-1 0 0,-1 1 0 16,-5-8-3-16,0-5-75 15,-2-8-238-15</inkml:trace>
  <inkml:trace contextRef="#ctx0" brushRef="#br0" timeOffset="2953.0565">3908 5430 482 0,'-1'-3'33'16,"0"0"29"-16,0 2 1 15,-1 1-38-15,2 0-17 16,0 7-11-16,0 5-3 0,0 5 7 15,0 7 10-15,3 4-1 16,-1-1 3-16,2-2-7 16,2-2-4-16,-1-7 3 15,-3-4-4-15,1-4-2 16,-1-5 0-16,2-3 2 16,2 0 9-16,1-6 19 0,0-4-10 15,-1-2-16-15,0-2 1 16,-1-1-3-16,0 3 2 15,-2 3-2-15,-1 1-3 16,-2 3 4-16,3 2-2 16,-1 3-2-16,1 0-6 0,0 5-9 15,4 3 15-15,-1 2 2 16,2 1 1-16,1-1 2 16,1 1-3-16,-2-3 0 15,3-1 3-15,0-3-3 16,-2-2 1-16,2-2-1 15,0 0 6-15,0-4 2 0,-2-4 3 16,1-4-3-16,-3-3 2 16,-2-3 2-16,-1-2 0 15,-3-2-2-15,-1-2-5 16,0 1-4-16,0 4 4 16,-1 2-4-16,-2 4 1 0,1 5-1 15,1 7-3-15,-2 1-12 16,1 3-78-16,2 7-36 15,0 1-159-15</inkml:trace>
  <inkml:trace contextRef="#ctx0" brushRef="#br0" timeOffset="3640.5198">4250 5674 570 0,'0'-1'44'0,"0"-2"5"16,-2 0-9-16,1 3-27 0,-2 0-3 15,1 0-6-15,-1 6-8 16,0 3 4-16,0 0-2 15,0 4 4-15,3-2-2 16,0-1 0-16,0 1 0 0,0-2 0 16,6-2-3-16,1-3 3 15,0 0-1-15,3-4 3 16,-2 0 0-16,1-3 4 16,-1-6-2-16,-1-2-1 15,-2-2-1-15,-3-5 2 0,0 3-4 16,-2-6 1-16,0 5 0 15,0 2-2-15,-5 2 3 16,-1 3 0-16,2 6 7 16,-2 3-13-16,1 0 0 15,2 3 3-15,-1 4-17 0,3 2-30 16,1 2-37-16,0-1-184 16</inkml:trace>
  <inkml:trace contextRef="#ctx0" brushRef="#br0" timeOffset="3890.5383">4461 5678 700 0,'1'0'56'0,"-1"0"-38"15,0 0-3-15,0 0-9 0,0 7-1 16,0 4 4-16,0 6 2 15,0 6-6-15,-2 5-2 16,-4 1-1-16,3 1 1 16,-2-5-9-16,1-2-29 0,2-7-31 15,2-10-37-15,0-6-55 16,2 0-193-16</inkml:trace>
  <inkml:trace contextRef="#ctx0" brushRef="#br0" timeOffset="4452.9721">4527 5476 182 0,'0'-5'547'16,"-3"1"-528"-16,1 3 5 0,2 1-21 15,0 2-6-15,0 8 0 16,0 5 5-16,0 0 2 15,0 4-5-15,0-3 3 16,1-1-1-16,3-2-2 16,-1-2 1-16,0-4 2 0,2-4-2 15,1 0-2-15,-2-3 5 16,2 0 2-16,-2 0 0 16,2-3-1-16,-4-4 0 15,1-3-3-15,-2 1 3 16,2-1-4-16,-3 3 2 0,0 1-3 15,0 2 2-15,0 1-1 16,1 3 1-16,-1 0-7 16,1 3-1-16,-1 7 0 15,2-1 8-15,-1 1 0 16,3 4-2-16,-1-1 3 16,2-2-2-16,1-1 2 0,0-4-2 15,2-3-1-15,-2-3 0 16,-1 0 5-16,3-6 0 15,-2-4-1-15,0-4 0 16,1-3 0-16,-1-5-2 0,-1 0 1 16,-1-2-2-16,-1 3 7 15,-2 0 8-15,-1 5 4 16,0 6 6-16,0 3-13 16,0 2-10-16,0 5-6 15,0 0-2-15,-1 5-14 16,-1 5-17-16,0 4-9 0,1-1-81 15,-1 0-183-15</inkml:trace>
  <inkml:trace contextRef="#ctx0" brushRef="#br0" timeOffset="4671.7332">4763 5595 675 0,'0'0'71'0,"1"0"-7"0,-1 0-35 16,1 4-7-16,-1 3-18 15,0 6-3-15,0 5 0 16,0 6 0-16,0 4 1 16,-1 3-1-16,-5-3-55 15,0-5-117-15,-4-10-201 0</inkml:trace>
  <inkml:trace contextRef="#ctx0" brushRef="#br0" timeOffset="5687.2769">5421 4974 378 0,'0'-3'190'0,"0"-2"-161"16,0 2 22-16,0 3-10 15,0 0-26-15,-1 6-12 0,1 5-10 16,0 5 10-16,0 2 11 16,0 5 0-16,3-1 1 15,0-1-10-15,1-1-2 16,-2-2-2-16,1-3 3 16,-1-4-3-16,0-1-4 15,0-4-53-15,-2-4-34 0,0-2-59 16,0-2-180-16</inkml:trace>
  <inkml:trace contextRef="#ctx0" brushRef="#br0" timeOffset="5874.7732">5367 4998 493 0,'-9'-8'140'16,"4"-2"-100"-16,4-1 4 15,1 1-22-15,12 1-25 16,5-2 2-16,4 4 4 15,3 0-3-15,4 5 0 0,-2 0-3 16,0 2-64-16,-4 0-4 16,-1 7-21-16,-3-1-66 15,-9 2-89-15</inkml:trace>
  <inkml:trace contextRef="#ctx0" brushRef="#br0" timeOffset="6062.2111">5479 5038 339 0,'-5'3'63'16,"3"-3"4"-16,2 0-29 16,0 0-10-16,0 0 0 15,8 0-16-15,4 0-3 0,2 0 6 16,3 0-12-16,0 0-3 16,-1 3 1-16,0 1 0 15,-5 3-33-15,-5 3-81 16,-4 3-48-16</inkml:trace>
  <inkml:trace contextRef="#ctx0" brushRef="#br0" timeOffset="6218.4576">5501 5237 405 0,'-5'6'44'16,"3"-3"-10"-16,2 0 5 16,0-2 0-16,5 1-13 0,6-1 5 15,5 0-14-15,7-1-11 16,2 0 0-16,6 0-4 15,0 0-12-15,-2-5-101 16,1-5-229-16</inkml:trace>
  <inkml:trace contextRef="#ctx0" brushRef="#br0" timeOffset="6515.3203">5826 4869 516 0,'-4'-12'73'0,"1"3"-21"16,0 5 12-16,2 2-21 0,0 2-12 15,1 2-16-15,0 8-24 16,-2 8 9-16,2 7-1 15,0 11 2-15,0 8 2 16,0 8-2-16,4 4 2 16,4 2-2-16,2-5 2 15,-1-5-15-15,1-7-58 0,1-12-54 16,0-10-55-16</inkml:trace>
  <inkml:trace contextRef="#ctx0" brushRef="#br0" timeOffset="7077.7771">6056 4953 777 0,'-3'0'-1'0,"-2"0"-3"16,3 6-4-16,2 6 7 15,-2 6 11-15,2 2-1 16,0 4-4-16,0 2 0 16,0-1-3-16,5-2-1 0,0-3 1 15,-1-4-2-15,2-5 1 16,-1-5-2-16,0-3-1 16,2-3 4-16,-1-3 9 15,0-6-5-15,-1-3-2 0,1-1-4 16,-2-1 3-16,1 2-2 15,-4 4 0-15,0 1-1 16,-1 4 2-16,0 3-5 16,1 0-3-16,-1 1-4 15,2 5 6-15,0 2 4 0,0 2 1 16,4 2-1-16,0-3 1 16,-1 2-1-16,2-3 0 15,0-1 0-15,2-3 1 16,0-2-1-16,0-2 0 15,0 0 1-15,-1-2 0 16,1-6-2-16,0-4 2 0,-4-3 0 16,-3-1 1-16,3-2-1 15,-5-1 0-15,1-2 0 16,-1 5 3-16,0 0 7 16,0 6 2-16,0 1-9 0,0 7-4 15,0 2-1-15,-1 0-17 16,1 4-49-16,-2 3-34 15,1 2-93-15</inkml:trace>
  <inkml:trace contextRef="#ctx0" brushRef="#br0" timeOffset="7452.7386">6334 5172 445 0,'-4'7'41'15,"-1"0"15"-15,0 3-3 16,0 1-26-16,2 2-13 16,-1 1-5-16,4 1-4 0,0-2-2 15,0-1-3-15,2 0 1 16,2-4-1-16,2-2 1 15,2-4 1-15,0-2 10 16,1 0 14-16,0-4-3 16,3-4-11-16,-4-5-2 0,-1-1-1 15,1 0 6-15,-7-2-3 16,0 1-5-16,-1 2 6 16,-1 2 4-16,-6 4 2 15,-2 3-8-15,-1 4-12 16,0 0 0-16,-2 3-6 15,0 2-68-15,5-3-97 0</inkml:trace>
  <inkml:trace contextRef="#ctx0" brushRef="#br0" timeOffset="7968.3527">6530 5219 99 0,'3'-6'549'0,"-3"1"-497"15,0 2 21-15,0 3-41 16,1 0-15-16,0 0-11 16,-1 9-9-16,3 4 4 15,-3 7 1-15,0 4 1 16,0 0-1-16,0 2 1 0,-3-2-1 15,1-5-29-15,-1-4-51 16,3-8-50-16,0-7-102 16</inkml:trace>
  <inkml:trace contextRef="#ctx0" brushRef="#br0" timeOffset="8499.5518">6728 4966 681 0,'0'-7'7'16,"0"2"13"-16,-2 5 7 15,1 0-21-15,-1 7-13 16,2 6 3-16,0 1 4 16,0 2 0-16,0 2 3 15,3-3-3-15,3 0 0 16,0-3 2-16,-3-1-3 0,2-4 3 15,1-2-3-15,0-4-1 16,0-1 8-16,-1 0 1 16,3-4-1-16,-2-4-3 15,-1 0-2-15,-1-1 2 0,-2 1 0 16,2 1-2-16,-4 1 1 16,0 4 10-16,0 2-5 15,0 0-13-15,0 4-9 16,0 5 19-16,0 2-4 15,0 1 3-15,2-1-9 16,5 1-5-16,0-3 3 0,-1-1 3 16,4-1 4-16,-4-3-3 15,4-4 1-15,0 0 6 16,-1-2 2-16,2-6-4 16,-2-2 3-16,2-2-2 15,-5-4 0-15,1 0 2 0,-4-2 15 16,-2-3 6-16,-1-1-5 15,0 3-3-15,-1-1-11 16,-3 5-3-16,0 4-5 16,0 7-5-16,0 4-34 15,0 5-72-15,2 6-49 0,2 0-332 16</inkml:trace>
  <inkml:trace contextRef="#ctx0" brushRef="#br0" timeOffset="8812.0155">6997 5166 743 0,'-1'0'58'16,"-2"0"-30"-16,3 0-16 16,0 0-10-16,0 5 0 15,0 2-5-15,0 3 0 0,2 3 3 16,-1 4 1-16,0 2-1 16,-1-2 1-16,0 0-8 15,0-3-26-15,0-6-20 16,0-7-47-16,0-1-96 0</inkml:trace>
  <inkml:trace contextRef="#ctx0" brushRef="#br0" timeOffset="9108.8755">7024 4786 698 0,'-2'-5'6'16,"2"3"-14"-16,0 2 2 15,10 0 6-15,6 9 0 0,4 7 15 16,4 6 0-16,3 5-5 16,2 8-5-16,-5 9 5 15,-4 8-4-15,-6 8-2 16,-6 4-2-16,-8 2 0 0,0-2 1 15,-7-7-3-15,-6-4-11 16,-3-10-2-16,-1-7-24 16,-4-11-14-16,-1-5-133 15</inkml:trace>
  <inkml:trace contextRef="#ctx0" brushRef="#br0" timeOffset="11358.7121">9078 4826 628 0,'0'-8'26'16,"0"2"19"-16,-1 4 7 16,-1 2-25-16,2 0-19 15,-3 8-11-15,3 7 2 16,-2 5 2-16,2 6 4 15,-2 3-1-15,2 2-1 0,0-2-1 16,2-4-1 0,0-4 0-16,3-4-1 0,-1-8-2 15,1-5 3-15,6-4-3 16,-1 0 4-16,1-8 9 16,-1-6-6-16,0-3-2 15,0 2-1-15,-4-1-1 0,0 3 0 16,-2 4 0-16,-1 4 0 15,-3 3-2-15,0 2-3 16,0 2-6-16,1 8 0 16,0 4 10-16,4 0 1 15,0 2-1-15,1-3 1 0,3 0-1 16,0-5 0-16,0-2-1 16,2-4 2-16,0-2-1 15,-2 0 3-15,0-6 0 16,-3-2 2-16,1-2-2 15,-2-2-1-15,1 1 0 16,-5-1-1-16,2 2-2 0,-1 2 1 16,-2 3 2-16,0 1-2 15,0 3 1-15,0-1-3 16,0 2-3-16,0 0 0 16,0 3-3-16,2 3 7 0,1 2 1 15,0 0 0-15,3-2 0 16,0 1 0-16,4-4 0 15,0-2-1-15,0-1 2 16,2-1 0-16,-3-9 3 16,0-1 0-16,-3-2-2 15,-1-3 1-15,-4-1-3 0,-1-3 1 16,0-1-1-16,-2-3 0 16,-7-3 0-16,2 1 2 15,-1 1 0-15,4 4-1 16,-2 4 1-16,1 5-4 15,4 7 3-15,1 5-7 0,0 1-7 16,0 8 9-16,0 7 2 16,1 1 3-16,4 5-2 15,1 4 1-15,-2-1 0 16,1 1-1-16,0-1 1 16,0-3 0-16,0-3 0 0,-1-5 0 15,-1-6 1-15,1-3-1 16,-1-5 0-16,2 0 5 15,3-5 6-15,-3-5-1 16,1-2-5-16,2-3-2 16,-2 1 3-16,0 2-4 0,-2 3 0 15,1 3-2-15,0 6-2 16,-1 0-4-16,3 9-4 16,-2 5 3-16,2 4 5 15,1 3 2-15,0-2 2 16,-1 2-1-16,2-4-1 0,1-5-5 15,1-3-4-15,-1-7-44 16,5-2 6-16,0-2-48 16,-2-10-91-16</inkml:trace>
  <inkml:trace contextRef="#ctx0" brushRef="#br0" timeOffset="11952.4309">9656 4882 580 0,'0'-1'25'0,"0"-1"-8"16,0 2-2-16,0 0-9 16,2 0-8-16,-2 0-5 0,2 0-4 15,-1 0 12-15,1 2-3 16,2-1-1-16,0 1 6 16,-1-2-1-16,4 0 9 15,-1 0 3-15,2-4 2 0,-3-2 3 16,0-2 5-16,-1-1-2 15,0 2-4-15,-4-1-1 16,0 0-1-16,0 2-3 16,-3 0-7-16,0 2-4 15,-4 2-3-15,0 2-3 16,0 5-1-16,1 7 5 16,0 3 0-16,3 3-2 0,1 3-1 15,2 0 3-15,0 1-2 16,0-5 3-16,5 1-4 15,6-4 0-15,0-4 0 16,3-4 6-16,5-5 0 16,2-1-1-16,-1 0-3 0,0-10-22 15,0-2-2-15,-6-3 8 16,-3-2 12-16,-4-2 7 16,-3-1-6-16,-4-1 2 15,0 0 9-15,0-1 12 0,0 4-2 16,0 2 8-16,2 2-11 15,4 4-14-15,0 4-2 16,4 1 0-16,-1 5 0 16,0 0-2-16,3 1 1 15,0 9 1-15,-3 1 1 16,-1 6 2-16,-1 2 0 0,-4 1 3 16,-1 4-1-16,-2-2 0 15,0-1 1-15,0 2-1 16,1-8 3-16,2-2-31 15,0-8-77-15,1-5-163 16</inkml:trace>
  <inkml:trace contextRef="#ctx0" brushRef="#br0" timeOffset="12608.6221">10147 4854 549 0,'-1'1'53'0,"1"-1"-58"16,0 0-2-16,0 0 7 16,3 0-1-16,6 0 22 15,3-1 13-15,2-5-25 16,4-3-5-16,-3 1-1 15,0-2 0-15,-5 0 2 16,-2 0 4-16,-4 0 9 0,-4 1 9 16,0 2-11-16,-10-1-9 15,-2 5 2-15,-5 1-8 16,-1 2-4-16,-2 5 3 0,2 7-1 16,-1 6 0-16,6 6-2 15,4 3 3-15,7 2-2 16,2-1 1-16,6 0 7 15,12-5-2-15,6-3 1 16,5-7-1-16,4-4 6 16,5-9-5-16,1 0-14 0,-2-14-107 15</inkml:trace>
  <inkml:trace contextRef="#ctx0" brushRef="#br0" timeOffset="13186.7212">10982 4737 647 0,'0'0'26'15,"0"0"-13"-15,0 0-14 16,0 6-2-16,2 5 9 0,2 5 20 16,0 2 3-16,-1 5-11 15,-1 2-5-15,1 2-6 16,-3-4-4-16,2-3 0 16,0-3 0-16,-2-7 0 15,2-5-6-15,-2-5-46 16,2 0-54-16,-2-10-35 0</inkml:trace>
  <inkml:trace contextRef="#ctx0" brushRef="#br0" timeOffset="13374.2094">10978 4698 601 0,'0'-9'19'15,"8"-1"-11"-15,6 2 0 16,3 0 3-16,7 1 5 15,3 1-11-15,0 3-5 0,1 2 1 16,-4 1-1-16,-6 1-31 16,-5 7-79-16,-7 2 21 15,-6 3-83-15</inkml:trace>
  <inkml:trace contextRef="#ctx0" brushRef="#br0" timeOffset="13530.4459">11046 4785 378 0,'-5'1'78'0,"5"-1"-32"16,0 0 17-16,3 0-18 16,8 0-20-16,0 0-15 15,9 0-5-15,0 0-3 0,0 0-1 16,3 0-2-16,-6 0-7 16,-3 0-115-16,-3 2-52 15</inkml:trace>
  <inkml:trace contextRef="#ctx0" brushRef="#br0" timeOffset="13717.9292">11024 4952 459 0,'0'1'72'0,"0"-1"-50"15,6 0 14-15,8-1-8 16,3-4-20-16,5 3-5 15,3-1-3-15,0 2 1 16,-1-1-142-16</inkml:trace>
  <inkml:trace contextRef="#ctx0" brushRef="#br0" timeOffset="15045.9648">11339 4558 101 0,'-3'-16'369'0,"0"2"-317"16,0 1 29-16,1 2-18 16,2 1-12-16,0 7-4 15,0 1-9-15,0 2-15 16,0 5-23-16,5 12-13 15,-2 8 11-15,3 12 7 16,-2 12 1-16,-1 8-2 0,1 9 1 16,0 1-2-16,-2-2-1 15,5-9 0-15,-1-8 0 16,4-10-1-16,1-8-1 16,4-9-14-16,-3-11-31 0,6-5-82 15,3-5-79-15</inkml:trace>
  <inkml:trace contextRef="#ctx0" brushRef="#br0" timeOffset="15592.7864">11624 4689 594 0,'-1'-9'80'15,"-4"5"-71"-15,1 4 8 16,0 2-11-16,-1 9-12 15,4 6 2-15,-3 4 4 16,3 2 1-16,1 2 0 0,0-5 0 16,0 1 0-16,0-4-3 15,4-5 3-15,-2-3-1 16,4-3-2-16,-1-5 2 16,2-1 3-16,0 0 13 0,1-7-3 15,0-2-3-15,2-2-1 16,-2-1-3-16,-2-1 1 15,0 4 2-15,-2 0 2 16,-2 3 5-16,-2 3-2 16,0 2-5-16,0 1-11 0,0 0-6 15,0 4-8-15,0 3 18 16,0 2-1-16,3 1 0 16,1 1-1-16,0-2 1 15,2-1-2-15,2-2 2 16,1-1-1-16,2-4 1 15,4-1 1-15,-1 0 1 0,4-1 2 16,-3-7-3-16,0-3-2 16,1-4 2-16,-3 1 2 15,-2-3-2-15,-2-4 1 16,-4 0-1-16,-1 0-1 0,-4 0 2 16,0 0 0-16,0 6-5 15,-4 5 5-15,-1 3-5 16,-2 6-4-16,1 1-3 15,-1 3-64-15,2 6-19 16,-1 4-64-16,4-1-185 16</inkml:trace>
  <inkml:trace contextRef="#ctx0" brushRef="#br0" timeOffset="15983.3867">11960 4869 581 0,'-4'3'52'0,"-2"2"-57"16,2 2 8-16,0 0 7 0,-1 5-5 16,2 0-3-16,-3 5 0 15,4-2 0-15,0-1 0 16,2 1-3-16,0-5-1 15,0 0 0-15,2-3 2 16,6-5 1-16,1 0 3 0,2-2 8 16,3-3 2-1,0-5-3-15,0-3 0 0,-2-3 2 16,-1-1 0-16,-3 0 2 16,-3 0 4-16,-1 0 4 15,-4 4-8-15,0-1-4 16,0 6-6-16,-7 1-5 15,-2 3-6-15,-1 2 6 0,0 0-4 16,-2 6-55-16,4 0-33 16,4 0-53-16</inkml:trace>
  <inkml:trace contextRef="#ctx0" brushRef="#br0" timeOffset="16186.5012">12161 4936 632 0,'0'3'139'0,"0"2"-140"15,0 1-2-15,0 5 9 16,0 8 3-16,-3 4-5 16,-3 3-1-16,-2 5 0 15,-4 1 0-15,2-3-38 16,-2-5-86-16,4-7-73 0</inkml:trace>
  <inkml:trace contextRef="#ctx0" brushRef="#br0" timeOffset="16780.2073">12338 4696 138 0,'0'-12'551'0,"0"3"-546"16,0 6 15-16,0 3 4 16,0 0-19-16,-1 10-15 15,-2 4 8-15,1 6 1 16,-1-1 4-16,0 4-4 16,2-2 4-16,0-3-3 15,1-3 0-15,0-1-1 16,0-5 0-16,0 0 0 0,1-3 0 15,3-2-2-15,1-1 9 16,0 0-2-16,-1-3-1 16,2 0-3-16,-1 0 4 15,1-5 3-15,-1-2-3 0,2-2 1 16,-1 0 9-16,-1 0 4 16,0 0 1-16,-3 3-6 15,2 4-8-15,-2 0-7 16,1 2 1-16,0 0-8 15,-1 3 5-15,2 3 0 0,0 3-1 16,2-1 7-16,1-1-2 16,0 2 3-16,5-3-2 15,0-2 1-15,1-3-1 16,2-1 0-16,-1 0-1 16,0-5-4-16,-2-3 6 15,-1-3-2-15,-2-4 2 0,-2 1 1 16,-1-5-2-16,-3-2 1 15,-1-4 0-15,-2 4 15 16,0-1 1-16,0 4 4 16,0 4-11-16,0 7-11 0,0 3-3 15,-2 4-2-15,0 0-39 16,-1 8-26-16,2 3 5 16,-2 1-51-16,1-2-152 15</inkml:trace>
  <inkml:trace contextRef="#ctx0" brushRef="#br0" timeOffset="17014.5711">12632 4839 561 0,'1'5'154'0,"2"-1"-151"15,-2-1-4-15,0 7 5 16,3 1 9-16,-2 4 0 15,1 3-3-15,-2 2-4 16,1 0 0-16,-2-3-3 0,1 0 0 16,-1-6-1-16,0-3 2 15,1-3-40-15,1-5-76 16,5-5-247-16</inkml:trace>
  <inkml:trace contextRef="#ctx0" brushRef="#br0" timeOffset="17733.3091">12612 4528 597 0,'0'-10'10'0,"0"1"20"16,0 2 18-16,2 2-2 15,8 1-29-15,2 2-10 16,4 2-5-16,6 3 0 16,3 11 2-16,4 7 4 15,1 8-4-15,-1 12-1 16,-4 8 1-16,-4 7-2 0,-11 7 0 16,-5 3 2-16,-5 0 0 15,-1-6 0-15,-10-6-3 16,-3-6 3-16,-3-7-4 15,1-13 1-15,1-3 0 16,-1-9 2-16,4-8-3 0,4-8-46 16,3-5-114-16</inkml:trace>
  <inkml:trace contextRef="#ctx0" brushRef="#br0" timeOffset="18577.3008">13154 4631 464 0,'-6'0'85'0,"1"-2"-75"0,4-1 52 15,1 0-2-15,0 0-36 16,6 0-18-16,9 0-11 16,4 1 4-16,4-1 4 15,2 1-5-15,1 2 1 16,-4 0-42-16,-5 0-41 15,-10 7-64-15,-7 1-116 0</inkml:trace>
  <inkml:trace contextRef="#ctx0" brushRef="#br0" timeOffset="18717.8789">13136 4742 456 0,'-6'5'67'0,"4"-5"-52"0,2 0 26 15,6 0 0-15,5 0-25 16,9 0 8-16,4 0-5 15,5 0-15-15,1-1-4 16,0-3-68-16,-4-2-201 16</inkml:trace>
  <inkml:trace contextRef="#ctx0" brushRef="#br0" timeOffset="20046.0128">13706 4361 390 0,'0'-8'56'0,"-1"-1"19"0,0 3 9 16,1-1-25-16,-2 3-4 16,2 0-11-16,0 3-10 15,0 1-8-15,0 0-13 16,0 2-18-16,2 11-6 15,1 3 13-15,2 4 2 0,1 4-1 16,-2 0-1-16,-2 0 0 16,1 0-1-16,-2-4 0 15,2 0 0-15,-3-2-2 16,2-3-23-16,-2 0-28 16,1-4-47-16,-1-3-79 15,0-4-268-15</inkml:trace>
  <inkml:trace contextRef="#ctx0" brushRef="#br0" timeOffset="20296.0428">13602 4635 620 0,'-6'0'61'16,"6"0"-16"-16,0-6 39 16,9 1-51-16,11 0-38 15,4 0 0-15,8-2 9 16,2 1-2-16,2 2 0 0,1 3-6 16,-5 1-45-16,-2 0-39 15,-5 0-14-15,-8 1-75 16</inkml:trace>
  <inkml:trace contextRef="#ctx0" brushRef="#br0" timeOffset="20686.6058">13681 4800 351 0,'-11'2'327'0,"3"-2"-316"15,5 0 4-15,3 0 35 16,5 0-19-16,7-1-24 16,8-3-2-16,0 2-2 15,3-1-4-15,-3 2 5 16,-1-2-1-16,-7 3-1 0,-2 0 0 16,-5 3-5-16,-4 3 2 15,-1 3-5-15,-4 3 6 16,-5 3 2-16,-5 2 0 15,-1 0 2-15,-1 1-1 16,2-3-3-16,2-1 0 0,2 0 1 16,4-4-1-16,4-1 0 15,2-3-2-15,0-2-1 16,9 0-1-16,11-3 3 16,4 0 1-16,9-1 3 15,7 0-46-15,5-6-63 16,2-4-81-16</inkml:trace>
  <inkml:trace contextRef="#ctx0" brushRef="#br0" timeOffset="21342.8014">14560 4431 462 0,'8'-9'58'0,"-5"0"6"16,-1-1 4-16,-2 5-17 15,0-1-2-15,-5 3-27 0,-10 1-26 16,-2 2 2-16,-6 0 3 16,-4 3-2-16,1 6 0 15,-4-1 2-15,3 3-1 16,1-1 1-16,7 0-2 15,1-2 0-15,4-1 3 0,7-1-3 16,4 2-2-16,3-5-3 16,1 1 0-16,10-1 6 15,6-1 4-15,1 0 0 16,2 1-2-16,-1-2 0 16,-3 1 0-16,-3 0-4 15,-5 2 4-15,-3 0-2 0,1 4-4 16,-3 2 1-16,-3 3 2 15,-2 3-3-15,-6 3 3 16,-3 1 0-16,-3-2 3 16,-1 0-2-16,2-2-1 15,2-4 1-15,4-5 5 0,3-4-5 16,2-1 2-16,2-2 0 16,3 0 2-16,11 0-3 15,6 0 1-15,7-2 0 16,6-1-1-16,6-3-2 15,-1 1-16-15,-2 0-62 0,-5-1-130 16</inkml:trace>
  <inkml:trace contextRef="#ctx0" brushRef="#br0" timeOffset="21858.3901">14229 4818 667 0,'0'0'12'0,"0"-7"-13"15,1 5 28-15,3 2 1 0,0 0-11 16,1 1-16-16,0 7-2 16,0 3 0-16,2 2-1 15,-3 5 1-15,0 1 0 16,-4 1 1-16,0-2 2 16,0-2-1-16,0-2 0 0,-1-7-3 15,0-4 0-15,1-3 2 16,0 0 9-16,0-7 5 15,1-4-11-15,4-3-4 16,2-1 3-16,0 1 1 0,-1 0 2 16,1 4 3-16,0 1 3 15,-1 1-6-15,-1 6-4 16,0 2-5-16,1 0 0 16,0 4 1-16,1 5 1 15,-2 4-1-15,1 2 4 16,0 1-2-16,-1 2 0 15,0-1 0-15,-1-1-9 0,3-3-41 16,2-3-8-16,5-5-59 16,0-5-33-16</inkml:trace>
  <inkml:trace contextRef="#ctx0" brushRef="#br0" timeOffset="22061.5141">14513 4812 625 0,'-4'-3'25'0,"4"-2"11"15,0 2 30-15,1-1-33 16,11 4-38-16,0-2 4 16,6 2 4-16,0 0-5 15,-2 0-37-15,-2 7-50 0,-2-2-53 16,-8 1-90-16</inkml:trace>
  <inkml:trace contextRef="#ctx0" brushRef="#br0" timeOffset="22217.7416">14518 4908 451 0,'0'0'30'0,"2"0"-21"15,7 0 3-15,2 0 4 16,5 0-13-16,3-2 1 15,3 0-4-15,-2-2-103 16,0 0-118-16</inkml:trace>
  <inkml:trace contextRef="#ctx0" brushRef="#br0" timeOffset="22405.3377">14771 4821 555 0,'0'-6'46'0,"0"2"3"16,0 0 41-16,0 4-33 15,0 0-36-15,0 0-17 16,0 6-17-16,-3 7 10 16,3 3-1-16,-3 5 6 15,0 0 0-15,2 0-1 16,0 2 1-16,-2-6-19 0,2-5-82 16,1-8-47-16</inkml:trace>
  <inkml:trace contextRef="#ctx0" brushRef="#br0" timeOffset="23670.8758">14316 4081 84 0,'-2'-11'513'0,"0"2"-498"16,2 0 26-16,0 3-1 16,0 4-15-16,0 2-7 15,-2 0-12-15,-1 12-24 16,0 5 13-16,-2 3 2 0,1 6 5 16,-1-2-2-16,-1 3 1 15,2-8-1-15,0-3 1 16,3-3 0-16,0-6 0 15,-1-2 0-15,1-4-1 16,1-1 6-16,0-4 13 16,0-6-8-16,0-4-13 0,3-4 5 15,-2-5-1-15,1-1 0 16,0-3-1-16,-2-1 1 16,1 3-2-16,-1 2 0 15,0 6 0-15,2 6 1 16,-2 5 4-16,2 4-3 0,2 2-9 15,0 6-17-15,2 7 24 16,2 4 0-16,0 2 2 16,0 3-2-16,2 0 0 15,-1-1-2-15,2-3 3 0,0-2-1 16,-1-3-1-16,4-2-1 16,-2-6-1-16,3-3 5 15,-2-2 3-15,-2-3 1 16,1-8-3-16,-1-6 3 15,-1-3-4-15,-7-4 4 16,1-3-1-16,-4-2 9 0,0 1-4 16,0 2-5-16,-1 4 7 15,-2 3 0-15,0 8 15 16,0 4-26-16,2 6-3 16,1 1-6-16,0 6-88 15,0 0-111-15,7 1-205 0</inkml:trace>
  <inkml:trace contextRef="#ctx0" brushRef="#br0" timeOffset="26498.8047">15184 4111 213 0,'-2'-13'203'0,"0"-2"-157"16,-1 5 41-16,2 0-36 0,-1 3-6 15,2 1 8-15,-2 3-19 16,2 3-10-16,0 0-15 16,0 5-10-16,0 9-16 15,0 10 10-15,-2 10 11 16,1 9 5-16,-4 15 3 16,-5 9-2-16,0 8 0 0,-1 4-3 15,1 3-2-15,2-7-2 16,7-8-1-16,1-12 1 15,11-11-1-15,5-12-4 16,8-8 4-16,3-7-3 0,6-6 4 16,2-7-57-16,-2-3-113 15,-3-1-294-15</inkml:trace>
  <inkml:trace contextRef="#ctx0" brushRef="#br0" timeOffset="27186.242">15414 4383 444 0,'0'-9'166'0,"0"2"-149"16,0 5 32-16,0 2-9 15,0 2-36-15,0 11-25 0,0 5 17 16,0 3 4-16,0 5 1 15,0-1-1-15,0-2 0 16,2-3 0-16,4-3 1 16,-2-5-1-16,2-3 0 15,0-4 0-15,4-3 1 16,-2-2 4-16,3 0 6 0,1-5-2 16,1-3-5-16,-2-1-1 15,-2-2 2-15,0 3-1 16,-4-1 0-16,-3 3 1 15,1 2 17-15,0 2-7 0,-3 2-8 16,0 0-9-16,0 0-7 16,0 4-4-16,0 5 7 15,3 0 8-15,1 2 1 16,1 2-2-16,2-4 0 16,3-2 0-16,1 1-3 15,5-6 5-15,-5-2 1 0,7 0-1 16,-1-2 1-16,0-8-1 15,0-4-3-15,-1-1 3 16,-2-3-1-16,-2-2 3 16,-1 0 1-16,-5-3 1 15,-1 0-3-15,-3 2 4 16,-2 3-6-16,0 4 1 0,0 5-3 16,-3 3-4-16,-2 6-1 15,0 0-23-15,0 4-51 16,1 7-30-16,2-2-107 15</inkml:trace>
  <inkml:trace contextRef="#ctx0" brushRef="#br0" timeOffset="27592.4805">15894 4608 605 0,'-6'1'34'15,"1"4"-37"-15,-1 0 3 0,2 4 3 16,1 1 3-16,-4 4-1 16,4-1-2-16,2 1-1 15,1-1 0-15,0-1-3 16,0 0-1-16,2-3 3 0,7-2 2 15,-2-3-1-15,4 0-2 16,3-4 8-16,1 0-4 16,0 0-3-16,-3-8 0 15,1-1 4-15,-2-1-2 16,-5-5 2-16,-1 3 6 16,-5-2 12-16,0 2-11 0,0 2-2 15,-5 3-5-15,-7 2-6 16,0 3-2-16,-1 2 2 15,-2 0-16-15,1 2-54 16,1 1-38-16,6-3-214 16</inkml:trace>
  <inkml:trace contextRef="#ctx0" brushRef="#br0" timeOffset="27858.0798">16147 4473 622 0,'0'-1'2'15,"4"-6"-6"-15,9 1 11 16,1 4-9-16,3 2 4 15,1 0 0-15,2 0 0 16,-2 0-1-16,-3 0-2 16,-2 0-78-16,-6 0-89 15</inkml:trace>
  <inkml:trace contextRef="#ctx0" brushRef="#br0" timeOffset="28045.5561">16252 4390 576 0,'-1'0'52'0,"1"0"-29"16,0 0-18-16,-1 5-13 15,1 7 5-15,-2 4 5 16,2 6 2-16,0 2 0 0,0 4 1 16,0 2-3-16,0-1 1 15,2-5-16-15,0-4-181 16</inkml:trace>
  <inkml:trace contextRef="#ctx0" brushRef="#br0" timeOffset="28982.9904">16528 4353 606 0,'0'-7'-5'16,"0"5"-6"-16,0 2 21 15,0 0-13-15,2 2-9 0,0 2 12 16,1-1 0-16,0 2 1 16,-3-1 0-16,2-1-1 15,0-1 0-15,-2-1 1 16,0 2-1-16,0 1-4 15,0 1 3-15,0 1 3 0,0 0-1 16,0 1 0-16,0 0-1 16,0-3 1-16,0 2-1 15,0-6 1-15,0 3-1 16,0-3 1-16,0 0-1 16,0 0 10-16,0 0 4 0,0 0 13 15,0-3-13-15,0-4-11 16,0-3-1-16,0 1 0 15,0-2 1-15,0 0 1 16,-2 1 0-16,2 2 0 16,0-1 4-16,0 7 0 15,0 0-5-15,0 2 0 0,0 0-3 16,0 0-10-16,0 4 0 16,0 6 8-16,-2 2 3 15,2 4-1-15,-3 3 0 16,0 1 0-16,2-1 0 15,1 1 1-15,0-3-1 0,0-2-3 16,5-2 2 0,4-4-3-16,2-5-13 0,1-2 2 15,2-2 8-15,1 0-2 16,-2-5-5-16,1-5 14 16,-5-1 4-16,2 1 0 0,-4-2 3 15,-1-2 16-15,-1 2-3 16,0 0-2-16,-1 2 4 15,-1 3-7-15,-1 2-9 16,-1 2-3-16,1 0-2 16,-1 3-3-16,-1 0-1 0,0 0-2 15,0 0-2-15,0 1 0 16,0 7 3-16,0-2 1 16,2 2 3-16,-2 3 2 15,4-2-1-15,-2 2 1 16,2-1 0-16,1-3-1 15,0-3-1-15,1 0 0 0,2-2 4 16,0-2 0-16,2 0 2 16,1-3-3-16,2-4-1 15,-3 0 0-15,-1-3 0 16,1-1-1-16,-3-4 5 16,0 0 5-16,-3-6 9 0,-1 1-6 15,-1 3-5-15,-1 2-6 16,-1 4-3-16,0 6-3 15,0 4-9-15,-4 1-54 16,-2 3-26-16,-1 3-25 16,1 0-181-16</inkml:trace>
  <inkml:trace contextRef="#ctx0" brushRef="#br0" timeOffset="29186.1516">16851 4544 437 0,'3'12'9'0,"1"3"56"16,0 1-29-16,-3 1 0 16,-1 1-7-16,0-2-21 0,2 1-3 15,-2-4-3-15,1-3 3 16,0-8-98-16</inkml:trace>
  <inkml:trace contextRef="#ctx0" brushRef="#br0" timeOffset="29967.2969">17051 4291 521 0,'-3'-3'50'0,"1"-7"-26"16,2 6 24-16,3 1-24 0,7 3-17 16,3 0-6-16,3 0 0 15,-2 9 0-15,-1 1-2 16,-2 2 1-16,-4 2-1 15,-4 1-2-15,-3-2 0 0,0 2 3 16,-7-3 2-16,-2 0 0 16,1-4 1-16,2-1-1 15,2-4 0-15,1-1 0 16,1-2 1-16,1 0 3 16,1-4 15-16,0-5 3 15,6-3-18-15,4-5-6 0,1-3 3 16,3 1 0-16,-1-1-2 15,-2-1 1-15,-4 4-3 16,1 4 6-16,-4 4 16 16,-4 4-2-16,0 4-6 15,0 1-10-15,-1 0-9 16,-4 9 5-16,-1 5-2 0,3 3 2 16,2 6 1-16,1 1 0 15,0 3 0-15,1-2-2 16,6 2-10-16,2-4-43 15,2-3-38-15,-1-6-71 0,2-3-249 16</inkml:trace>
  <inkml:trace contextRef="#ctx0" brushRef="#br0" timeOffset="30357.9096">17307 4491 580 0,'-2'2'12'16,"1"2"-24"-16,1 1 10 16,0 5 3-16,0-1 18 0,3 3 11 15,0 0-9-15,3 0-7 16,-4-1-1-16,0-2-8 16,1 0 1-16,-2-5-6 15,0-1 2-15,-1-3 0 16,3 0 4-16,-3 0 25 15,2-1 31-15,1-5-46 0,2-4-12 16,-1 0-2-16,3-5 1 16,3 0 0-16,1-4-1 15,1 0 1-15,1 2-1 16,1 5-4-16,-1 4 4 16,-2 2 0-16,0 6-2 15,0 0-2-15,0 10-3 0,0 3 1 16,-5 6 4-16,1 2-2 15,-2 6 1-15,-5 1 0 16,0 0-10-16,0-1-59 16,-3-5-46-16,-3-9-242 15</inkml:trace>
  <inkml:trace contextRef="#ctx0" brushRef="#br0" timeOffset="31092.2279">15396 4188 413 0,'-1'-9'82'16,"-3"2"-39"-16,2 1 34 0,-1 2-23 15,1 2-13-15,2 0-9 16,0 2-21-16,-4 0-7 16,1 6-5-16,-2 9-6 15,-4 6 4-15,-3 12 3 16,-1 12 7-16,-2 12 1 0,0 9-4 16,3 5 0-16,3 1-1 15,4-2 0-15,5-9-1 16,11-10-2-16,14-10-2 15,11-11-22-15,10-12-80 16,11-11-109-16</inkml:trace>
  <inkml:trace contextRef="#ctx0" brushRef="#br0" timeOffset="31685.9762">17482 4182 507 0,'-2'-6'9'0,"2"0"32"0,0 0 20 16,0 4-7-16,0 2-6 15,0 0-13-15,8 8-34 16,8 4-9-16,5 9 9 15,4 6 7-15,5 7 4 16,0 9-4-16,-6 9-2 0,-7 7 0 16,-6 1 1-16,-9 1-3 15,-2-4-1-15,-8-6-1 16,-3-9-1-16,-4-10 0 16,1-10 0-16,3-4 1 0,4-8-27 15,5-6-34-15,2-4-66 16,7-5-240-16</inkml:trace>
  <inkml:trace contextRef="#ctx0" brushRef="#br0" timeOffset="31904.6589">17894 4402 633 0,'0'-5'7'16,"10"-1"-7"-16,10 2 7 15,4 1-9-15,7 2 5 16,4-2-1-16,-1 2-2 0,2-3-118 16,-3-1-180-16</inkml:trace>
  <inkml:trace contextRef="#ctx0" brushRef="#br0" timeOffset="32389.0129">18220 4236 542 0,'-3'-1'16'0,"2"-3"-2"15,1 4-3-15,0 0-10 16,0 0-14-16,0 1 10 15,0 3 4-15,5 1 4 0,0 1 1 16,3-2 6-16,2-1-4 16,0-1 0-16,4-2 0 15,0 0-4-15,-1-2 0 16,0-5-1-16,-3-1-1 0,-4-3 1 16,-1-1 20-16,-2-1 6 15,-3 2-14-15,0 0 2 16,0 0 0-16,0 3 7 15,0 3-6-15,0 5-6 16,0 0-9-16,0 7-12 16,0 8 0-16,0 5 8 0,0 6 4 15,0 8-2-15,0 3-1 16,-6 2-2-16,-3 1 2 16,-6 1 1-16,4-5-2 15,-3-6 1-15,3-3 0 16,-1-6 0-16,2-6 1 0,0-4-2 15,2-6 1-15,-2-3 0 16,1-2 5-16,2-3-1 16,0-6-1-16,1-5-8 15,5-2-24-15,1-1-64 16,0-2-64-16,7 3-215 0</inkml:trace>
  <inkml:trace contextRef="#ctx0" brushRef="#br0" timeOffset="32810.8448">18392 4515 440 0,'0'6'158'15,"0"0"-169"-15,0 1 19 16,0 1 2-16,0 1 6 0,-2-2-4 15,2 1-1-15,0-1-3 16,0-1-2-16,0-2 1 16,0-3 0-16,0 1 0 15,0-2 1-15,0 0 13 0,8-6 19 16,-2-1-29-16,2-2-9 16,5-3-2-16,-2-1 3 15,5-4-4-15,1 1 3 16,-1 1-2-16,-1 1 6 15,-3 4-5-15,-2 4 1 16,-2 3 5-16,-2 3-2 0,-3 3-10 16,-2 6-3-16,2 5 4 15,-2 3 4-15,1 2 1 16,-2 3 2-16,1-4-4 16,1 1 2-16,1-5-10 15,1-2-22-15,4-3-42 0,-1-9-26 16,0 0-142-16</inkml:trace>
  <inkml:trace contextRef="#ctx0" brushRef="#br0" timeOffset="33154.6205">18454 3991 599 0,'16'2'-5'16,"7"7"5"-16,7 7-5 16,6 10 10-16,3 7 14 15,1 4 9-15,0 6-6 0,-6 5-8 16,-4 9-5-16,-13 1-2 15,-8 6-1-15,-9 2-3 16,-9 2-3-16,-12-2 3 16,-6-7 1-16,-2-10 1 15,-4-5-4-15,1-10 0 0,-1-10 0 16,2-7 1-16,5-7-4 16,5-9-58-16,8-2-78 15</inkml:trace>
  <inkml:trace contextRef="#ctx0" brushRef="#br0" timeOffset="33654.5507">18656 3730 84 0,'10'-5'473'0,"6"-1"-479"15,1 1 13-15,-1 0 17 16,2 2 26-16,1 3-26 16,-4 0-12-16,-2 0-3 15,-3 8-6-15,-4-1-4 16,-2 4-4-16,-4 4 3 0,0-2 3 16,0 1 1-16,-6-1-1 15,4 0 0-15,-4-2 0 16,4-2 1-16,-1-4-3 15,3-1 2-15,0-1 0 16,0-3 4-16,3 0 2 16,12 0 17-16,6-1 18 0,5-3-24 15,10 2-13-15,3 0-2 16,3-1-2-16,-1 3 1 16,-7-6-2-16,-4 0-152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46:08.4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4101 6798 488 0,'0'-12'26'0,"0"-1"41"15,-3 2-11-15,-1 0 0 16,-3 2 3-16,-1-1-14 0,-1 5-20 15,-3 2-15-15,-5 3-9 16,-1 0 1-16,0 11-2 16,-2 3 2-16,-1 5-1 15,1 5 0-15,4 4 0 16,3 3 0-16,4 1 0 16,1 3-1-16,7-1 0 15,1-2 0-15,5-3 0 0,6-3-2 16,4-8 2-16,1-2 0 15,6-5 1-15,0-5-1 16,0-3 3-16,-4-3-1 16,1 0 1-16,-6-3 1 0,-3-3 1 15,-4 0-1-15,-5-4 1 16,-1-1-2-16,-3 1-2 16,-4-1-2-16,0-1 1 15,-1 1 1-15,3-1 3 0,4 1-3 16,1-1-2-16,1 4-3 15,10-1-1-15,1 3 0 16,2 3 4-16,3 1 0 16,0 2 0-16,-5 2-2 15,5 6 2-15,-7 1-1 16,2 1 0-16,-3 5 0 0,-2 0 0 16,-1 0 4-16,-1 1-1 15,-2-2 0-15,1-2 0 16,1 0-1-16,-2-2 2 15,2-2-17-15,1-4-58 16,-1-2-115-16</inkml:trace>
  <inkml:trace contextRef="#ctx0" brushRef="#br0" timeOffset="906.1819">4430 7000 486 0,'-2'0'62'0,"2"0"-2"0,0 0 7 16,0-2-12-16,0-3-12 15,4-3-22-15,3 0-13 16,0-3-4-16,2 0 1 16,-2-2 0-16,-2 1 0 0,0 1-1 15,-5-4 3-15,0 4-1 16,-2-3-4-16,-7 0-3 15,-6 5 0-15,-1-3 0 16,-4 6 0-16,0 2-3 16,3 4 5-16,-2 0-2 15,5 0 0-15,4 1-1 16,3 2 2-16,6 0-1 0,1-3-2 16,6 0-1-16,8 0 0 15,3 0 6-15,8-6 0 16,3-1 0-16,2-1 0 15,0-1-2-15,-1 1 0 0,-5 3 1 16,-5-1 0-16,-3 4-1 16,-7 2-1-16,0 0 0 15,-7 9-3-15,1 3 3 16,-1 5 6-16,-2 3-3 0,0 5-1 16,0 1 2-16,1 1-2 15,0-3 0-15,3 0 0 16,-1-4 1-16,5-2-9 15,0-6-19-15,3-1-32 16,1-7-52-16,1-4-16 16,1 0-124-16</inkml:trace>
  <inkml:trace contextRef="#ctx0" brushRef="#br0" timeOffset="1343.6588">4812 6887 574 0,'2'-10'33'0,"-2"-2"39"16,0 5-9-16,-2 2-20 15,-2 2-19-15,-2 3-14 16,-1 0-13-16,0 0 1 0,-2 8 3 16,3 1-3-16,-1 2 1 15,3 2 1-15,2 0 0 16,0 2 0-16,2-4 0 15,0-1-1-15,0 2-2 16,2-6-5-16,4 0-4 16,1-4 3-16,-1-2 9 0,1 0 1 15,0 0 2-15,0-6 0 16,-3-4-2-16,2 0 1 16,-2-2 1-16,-2-2 0 15,-1-1-1-15,1-1 1 16,-2 3 6-16,0 1 7 15,0 2-8-15,0 5 2 0,0 4-5 16,2 1-4-16,1 0-11 16,3 6 3-16,-1 5 7 15,4 1 1-15,1 3-2 16,-1 3 1-16,2 3 1 0,0-1-24 16,-2 1-46-16,2-3-97 15,0-6-144-15</inkml:trace>
  <inkml:trace contextRef="#ctx0" brushRef="#br0" timeOffset="1906.1418">5111 6831 601 0,'-1'-5'39'15,"-3"-1"53"-15,0 4-36 16,-1 1-35-16,0 1-16 16,-1 0-4-16,0 5-4 15,0 4 1-15,1 3 2 0,-2 3 0 16,3 1 0-16,-1 1 0 16,1 3 1-16,0-1-1 15,4-1 0-15,0-4 0 16,0 0-8-16,4-8-3 15,3-2 3-15,1-4 5 16,2-1 5-16,2-8 5 0,-2-5-3 16,2-3-2-16,-4-5 0 15,3-3 0-15,-3-5-1 16,-1-6 0-16,-3-6 0 16,-2-4-1-16,-2-5 2 15,0 1-1-15,0 2 3 16,0 11 16-16,0 8 1 0,0 11 2 15,0 9-16-15,0 9-5 16,0 8-10-16,0 9-1 16,0 10 8-16,0 9 2 15,5 10-1-15,-2 6 0 0,2 3 1 16,2 0-1-16,1-2 1 16,2-5-3-16,1-7-5 15,2-8-4-15,-3-5 1 16,2-9-3-16,2-6-11 15,0-7 7-15,2-6-34 0,0-6-43 16,0-12-74-16,-3-4-256 16</inkml:trace>
  <inkml:trace contextRef="#ctx0" brushRef="#br0" timeOffset="2093.6533">5374 6827 573 0,'0'-5'68'16,"0"2"36"-16,0 2-52 0,0 1-26 15,0 0-21-15,0 4-10 16,2 5 1-16,0 3 4 16,1 4 1-16,0 2 2 0,0 3-1 15,1-1 1-15,-3-2-2 16,2-2 1-16,0-4-2 16,-1-3-31-16,0-8-43 15,0-1-82-15,2-9-256 16</inkml:trace>
  <inkml:trace contextRef="#ctx0" brushRef="#br0" timeOffset="2234.2187">5436 6601 783 0,'-7'-4'31'16,"0"1"-19"-16,1 3-13 0,-1 1-5 15,-3 5-17-15,-2 0-93 16,-1-3-394-16</inkml:trace>
  <inkml:trace contextRef="#ctx0" brushRef="#br0" timeOffset="2968.5551">5586 6792 596 0,'-2'0'22'0,"2"0"-20"0,-2 0 5 16,2 0 0-16,0 0 11 15,0 0 15-15,0 0-14 16,8-5-18-16,1-1 9 0,0-3-8 16,2-1 1-16,-2 0 1 15,1 0 1-15,-6-2 7 16,-2 3 2-16,-2 1 1 16,0 1-6-16,-3 4-5 15,-6 3-5-15,-4 0-3 0,-1 3 2 16,1 9 1-16,-1 5 0 15,4 3 0-15,2 6-2 16,6-2 5-16,2 0-1 16,0 1 2-16,6-2 1 15,7-2-1-15,6-5-2 16,1-7-2-16,5-4 2 0,1-5-3 16,4-2-34-16,-1-10-61 15,0-3-59-15,-4-4-143 16</inkml:trace>
  <inkml:trace contextRef="#ctx0" brushRef="#br0" timeOffset="3562.2422">5852 6795 442 0,'0'-5'98'0,"0"5"-11"15,0-2-17-15,0 2-35 16,0 0-19-16,1 7-5 16,2 1-3-16,-1 4-1 15,4 1 2-15,-2 2-4 0,1 0-3 16,0-2 0-16,-1-2 1 15,-1 0-3-15,1-5 1 16,0-3 1-16,-2-3 0 16,2 0-1-16,-1-4 6 15,6-7 1-15,-2-3-6 0,1-3-1 16,-3 2 2-16,2-3-3 16,-1 3 3-16,-2 3-3 15,-1 4 0-15,0 1 2 16,-2 7-1-16,0 0 1 15,2 0-10-15,0 9 2 0,0 3 6 16,4 5 1-16,-1 1-2 16,2 1 2-16,2-1 0 15,-2 1-1-15,5-5 1 16,-2 0 0-16,1-7 0 16,0-2 0-16,-1-5 2 0,-2 0 1 15,2-7 1-15,-4-5 0 16,-2-5-3-16,-2-3 1 15,-1-4-3-15,-2-6 1 16,0-9-2-16,-3-2 2 16,-4-4 1-16,2 2-2 15,0 7 1-15,-1 5-1 0,4 12 0 16,1 10 0-16,1 9 0 16,0 0-6-16,0 10-9 15,4 8 13-15,4 6 2 16,1 4 0-16,2 4 0 15,-2 2 0-15,4 0 0 0,-4-2 0 16,3-1 0-16,-4-5 2 16,-2-4 0-16,0-6-1 15,2-4-12-15,-3-6-35 16,1-6-60-16,-2-2-82 16</inkml:trace>
  <inkml:trace contextRef="#ctx0" brushRef="#br0" timeOffset="3702.8743">6179 6733 441 0,'-3'-1'287'0,"3"-1"-216"0,0-3-44 15,7 3-28-15,4-3-2 16,6 0 2-16,3-2-6 16,5-1-162-16</inkml:trace>
  <inkml:trace contextRef="#ctx0" brushRef="#br0" timeOffset="4187.1985">6987 6545 646 0,'0'-3'113'0,"-2"-5"-80"15,2 6-6-15,0 2-16 16,0 2-16-16,0 9 0 15,3 4 6-15,3 5-1 16,0 5 1-16,-2 3-1 0,-2 2 1 16,-2-2 1-16,0-1 0 15,0-5-28-15,-1-5-33 16,-8-6-52-16,0-6-76 16</inkml:trace>
  <inkml:trace contextRef="#ctx0" brushRef="#br0" timeOffset="4484.0626">6865 6556 605 0,'0'-15'110'0,"2"0"-79"0,10 0-26 16,6 3-2-16,5 3-1 15,5 3 4-15,4 3 5 16,0 3-7-16,-1 5-1 15,1 11-1-15,-7 3-3 16,-3 6 1-16,-6 9-1 0,-8 3 1 16,-5 1 1-16,-3 3 1 15,-8-5 1-15,-7-4-3 16,-5-6 0-16,-1-6 3 16,-3-6 0-16,-1-4-2 15,-1-5-4-15,4-3-20 16,6-2-20-16,3-9-52 0,9-3-149 15</inkml:trace>
  <inkml:trace contextRef="#ctx0" brushRef="#br0" timeOffset="4921.5211">7351 6641 596 0,'-3'-1'25'15,"2"0"3"-15,-3 1-16 16,2 0-9-16,1 0 0 16,-1 4 2-16,1-1-3 15,1 0-1-15,0 0-2 0,0-2 3 16,5-1-1-16,2 0 7 15,3-4 1-15,-1-4-4 16,1-2-2-16,-1 0 0 16,-2-2-1-16,-3 0 2 0,-4 0 9 15,0 4 7-15,-8-1-3 16,-4 5-6-16,-3 3-5 16,-3 1 3-16,1 1-4 15,-2 9-2-15,5 5-4 16,4 3 0-16,5 4 2 15,2 2-2-15,3 2 1 0,9-4-1 16,8 0 2-16,7-5-1 16,3-5 1-16,3-4-9 15,4-6-67-15,-2-2-124 16</inkml:trace>
  <inkml:trace contextRef="#ctx0" brushRef="#br0" timeOffset="5733.9729">7766 6532 504 0,'0'-6'41'0,"-9"0"-10"16,1 0 15-16,-1 2-24 15,-5 2-9-15,0 2 8 16,-2 0 0-16,-2 0-2 0,0 6-3 16,4 1-7-16,0 1-4 15,2 3-2-15,7 0-1 16,2 2-2-16,3-2-3 16,1 0 2-16,13 1 2 15,3-1 0-15,5-1 2 16,2-3 2-16,0 1-1 0,-4 1 2 15,-2-2 4-15,-4 3 1 16,-9-2-7-16,-5 3-2 16,0-1 1-16,-7 2 1 15,-7-1 2-15,-2 0 0 16,-4-1-3-16,0-1 0 16,0-3-3-16,2-1-13 0,4-1-15 15,9-4-19-15,5 0-30 16,3-5-97-16</inkml:trace>
  <inkml:trace contextRef="#ctx0" brushRef="#br0" timeOffset="6015.2445">8001 6561 533 0,'-5'-5'91'16,"-3"3"-81"-16,-2-1 18 16,2 2 4-16,-3 1-6 15,0 0-2-15,-2 8-11 16,2 0-8-16,2 3-3 0,0 1 1 16,3 3 0-16,4 0 0 15,2-3 0-15,2 3-3 16,9 0 0-16,4-2 1 15,3-2 2-15,4-2-9 0,2-5-72 16,4-4-85-16,-2-2-292 16</inkml:trace>
  <inkml:trace contextRef="#ctx0" brushRef="#br0" timeOffset="6437.0472">8249 6569 489 0,'-8'0'107'0,"1"0"-109"16,2 0 0-16,2 3 0 16,0 2 2-16,2 1 2 15,1-4 0-15,0 3 0 0,3-1-1 16,3-3 2-16,4 1 2 16,2-2-1-16,1 0 6 15,3-3-6-15,-1-5 0 16,-1 1-3-16,-1-4 0 0,-5-1 1 15,-2 1 0-15,-6 0 3 16,0 0 26-16,0-2 2 16,-7 0-11-16,-5 5-7 15,-1 0-2-15,-3 3-6 16,1 5-7-16,-2 0-2 16,2 9 1-16,5 3 0 0,0 4-1 15,3 1 1-15,3 1-1 16,4 3-2-16,0-1 6 15,6 1-5-15,6-3 2 16,4-2 2-16,2-5 0 16,3 1-6-16,2-6-26 0,0-3-16 15,0-3-38-15,1 0-147 16</inkml:trace>
  <inkml:trace contextRef="#ctx0" brushRef="#br0" timeOffset="7061.9993">8543 6581 676 0,'0'-1'55'0,"0"-2"-18"16,0 3-21-16,2 0-6 15,-2 0-5-15,0 4-10 16,1 3 4-16,2 3 2 0,0-1 1 16,1 1 2-16,1-2 4 15,-1-2 2-15,2-1-1 16,-1-3-4-16,2-2 0 15,-1 0 6-15,1 0 4 16,3-7-6-16,-1-2-4 16,1-1-4-16,-3 0 0 0,3-3 0 15,-3 4 0-15,0-1 0 16,-5 4 0-16,1 2-2 16,-2 0 1-16,-1 4 0 15,2 0-4-15,-2 0-5 16,0 5 6-16,3 2 3 0,1-1 1 15,-2 3 1-15,3 2-1 16,4 0-2-16,-3 0 1 16,3-2 1-16,-1 2-1 15,1-3 0-15,0-2 2 16,2-1-3-16,-1-5 3 0,0 0 1 16,0-3 4-16,2-6-2 15,-1-5-2-15,-3-3-2 16,2-5 0-16,-4-3 0 15,-1-8-1-15,0-8 1 16,-4-5 2-16,-1-2 0 0,0 0-3 16,0 9-1-16,0 8 0 15,0 11 2-15,0 11 0 16,0 9-4-16,-1 6-14 16,1 10 7-16,0 8 9 15,0 7 2-15,0 6-1 0,0 2 1 16,1 1-1-16,2-2 0 15,2-2 1-15,-4-3 0 16,4-3 0-16,0-6-4 16,1-6-16-16,0-2-19 15,2-9-38-15,3-6-38 0,0-1-62 16</inkml:trace>
  <inkml:trace contextRef="#ctx0" brushRef="#br0" timeOffset="7171.3754">8898 6508 650 0,'-7'-3'70'16,"3"0"-43"-16,4 3-22 0,1 0-3 16,12 0-14-16,7 0 2 15,4-3-71-15,10-6-444 16</inkml:trace>
  <inkml:trace contextRef="#ctx0" brushRef="#br0" timeOffset="7968.1875">9487 6534 635 0,'-5'6'22'0,"5"0"-31"16,0 6 1-16,0 4 12 16,-2 0-1-16,0 1 1 15,1-2 0-15,0-3-2 0,-2-3 1 16,0-7 10-16,-1-2 24 15,-1-6 21-15,0-8-21 16,1-6-31-16,-2-5-6 16,3-8 1-16,1-4 0 0,1-7 5 15,1 0-5-15,0 1 0 16,0 3 0-16,0 9 0 16,1 9-1-16,5 8 0 15,4 10-7-15,0 4 1 16,3 12 3-16,2 9 2 0,1 8 4 15,0 7 4-15,1 4 2 16,-3 2 6-16,1 1-2 16,-4-2-6-16,-2-3-5 15,-1-6-2-15,0-6 2 16,-3-6 2-16,-3-4-3 16,1-8-19-16,-1-7-16 0,-1-1-45 15,-1-9-1-15,0-7-142 16</inkml:trace>
  <inkml:trace contextRef="#ctx0" brushRef="#br0" timeOffset="8155.6699">9404 6541 629 0,'-8'0'49'15,"8"0"13"-15,2-1-34 16,12-5-22-16,10 1 2 0,4-1-5 15,4-2-1-15,4 3-2 16,4-1-55-16,-3-2-24 16,-2 0-60-16,-2-5-222 15</inkml:trace>
  <inkml:trace contextRef="#ctx0" brushRef="#br0" timeOffset="8374.4148">9772 6289 655 0,'-9'-5'34'0,"4"0"-3"0,1 5 13 16,4 0-28-16,0 5-14 15,0 9-7-15,5 5 11 16,2 10 5-16,2 7-5 16,-2 4-4-16,-2 3 0 15,2 0 3-15,-3-3-3 16,-2-2-25-16,1-7-46 0,2-9-53 15,1-8-114-15</inkml:trace>
  <inkml:trace contextRef="#ctx0" brushRef="#br0" timeOffset="8827.5096">10015 6508 668 0,'0'-9'39'16,"-5"4"13"-16,-5 1-29 15,0 4-18-15,-2 0-2 0,-2 1-1 16,0 7-2-16,2 1 0 16,1 1 0-16,3 2 0 15,2-1-2-15,2 1 2 16,4-2 0-16,0-3-1 16,0 0 0-16,6-3-2 15,2-2 0-15,1-2 6 0,3 0 2 16,-3-4-2-16,2-5 0 15,-1 2 0-15,-3-2-1 16,0 0 2-16,-2 4 8 16,0-1 3-16,1 4-9 15,-2 2-5-15,3 0-4 16,-2 3-3-16,2 8 3 0,0 6-1 16,-4 3 3-16,0 7-1 15,-3 7 3-15,0 4 0 16,-6 0 0-16,-6-1 2 15,0-4-2-15,-4-5 1 0,0-9-1 16,2-5 1-16,-1-6 2 16,3-5 0-16,2-3 1 15,5-4 2-15,3-10-3 16,2-4-6-16,6-8-23 16,10-7-35-16,6-4-82 0,3-1-105 15</inkml:trace>
  <inkml:trace contextRef="#ctx0" brushRef="#br0" timeOffset="9171.247">10237 6508 442 0,'5'-6'170'15,"-5"0"-112"-15,0 1 13 0,0 3-30 16,-2-1-19-16,-6 3-7 16,2 0-11-16,-2 3-5 15,0 5-1-15,0 6 0 16,-2 1 0-16,3 1 1 0,2 2 2 15,1-3-1-15,2-1-1 16,2-2-1-16,2-6 0 16,6-1 3-16,4-5 0 15,2 0 5-15,2-7-2 16,3-4-2-16,-2-3 0 16,-3-1-1-16,-1-4 0 15,-4 0 2-15,-3 0 0 0,-4 0-1 16,-2 2-1-16,-2 6-1 15,-6 1 5-15,-2 7-2 16,-3 3-6-16,4 4 0 16,1 9 3-16,3 0-34 15,4 3-56-15,1-4-127 0</inkml:trace>
  <inkml:trace contextRef="#ctx0" brushRef="#br0" timeOffset="9514.9622">10468 6563 682 0,'4'-2'20'16,"-4"-6"19"-16,0 1-13 15,-2-2-9-15,-1 1-3 16,1 0-3-16,-1-2-6 0,2-2-2 16,1 1 0-16,0-5-1 15,5 1 1-15,3-1-1 16,4 2-3-16,5 0 3 15,2-1-3-15,3 7 1 16,-1 0-1-16,1 2 0 0,-3 3 1 16,-3 3 0-16,-4 0-5 15,-5 5 1-15,-5 7 3 16,-2 4 1-16,0 5 4 16,0 3 2-16,0 1-2 15,0 1-1-15,0-2-1 16,0-2 1-16,4-4-1 0,7-4-24 15,4-6-30-15,2-4-8 16,4-4-29-16,0 0-120 16</inkml:trace>
  <inkml:trace contextRef="#ctx0" brushRef="#br0" timeOffset="9702.4548">10843 6479 403 0,'0'-7'109'15,"0"5"-33"-15,0 2-19 16,0 1-30-16,0 7-16 15,0 2-10-15,0 0 5 16,0 2-3-16,0 0 0 0,3-3 0 16,-1 0 0-16,2-3-2 15,0 0 1-15,2-5-4 16,-1-1-34-16,3-3-34 16,0-7-161-16</inkml:trace>
  <inkml:trace contextRef="#ctx0" brushRef="#br0" timeOffset="9843.0677">10929 6214 698 0,'-6'-12'32'15,"1"2"-5"-15,4 7-28 0,-2 3-1 16,-1 1-4-16,3 8-10 16,1 0-81-16,0 1-87 15</inkml:trace>
  <inkml:trace contextRef="#ctx0" brushRef="#br0" timeOffset="10077.43">11051 6223 631 0,'0'-5'91'0,"0"0"3"15,2 3-46-15,-2 2-17 0,0 0-22 16,0 9-21-16,0 7 6 15,0 5 5-15,0 8 1 16,-3 4 1-16,1 3-1 16,-2 3 1-16,-1-3-1 15,2-2 1-15,3-7-4 16,0-4-35-16,6-8-17 0,8-7-62 16,8-5-70-16</inkml:trace>
  <inkml:trace contextRef="#ctx0" brushRef="#br0" timeOffset="11030.4797">11144 6397 483 0,'-9'3'26'0,"3"2"-24"16,5-3 13-16,1 1 16 0,0 0-7 15,10-3 19-15,2 0-10 16,2 0-20-16,3-7-8 15,-1-4-1-15,-1 1-2 16,-3-8-1-16,-1 0 1 16,-6 0-4-16,-3-3 0 0,-2-3 2 15,0 1 2-15,0 1 3 16,-1 4 2-16,0 3 30 16,0 6-1-16,1 3-16 15,0 5-9-15,0 1-11 16,1 4-12-16,3 8 11 15,4 3 2-15,-3 6-1 0,-1 3 1 16,1 3-1-16,1 3 1 16,-1-3-1-16,-3-1 1 15,3-4-1-15,-2-2 3 16,2-4 0-16,0-4 1 16,-1-5-1-16,0-5-2 0,1-2 7 15,0 0 20-15,1-6-2 16,1-3-16-16,2-3-7 15,-2 2-1-15,-2 3-2 16,2 0 0-16,-3 3 0 16,-2 2-2-16,0 2-1 0,1 0-1 15,-2 0-1-15,3 3 2 16,-2 3 0-16,2 1 1 16,1 4 2-16,-2-2 0 15,5 3 0-15,-2-3 1 16,1 3-1-16,0-5 2 15,-1 1-2-15,2-3 1 0,-2-3 1 16,1-2 2-16,2 0-1 16,-3-2 1-16,3-3-2 15,0-1 3-15,-1-1 1 16,2 0-3-16,-1-2 0 16,0 0 1-16,-1-2 2 0,-1 0 0 15,1 2-2-15,-2 0 0 16,-1 3-3-16,3 3 0 15,-6 0-1-15,1 3 0 16,-2 0-2-16,0 0 1 0,2 0-2 16,-1 3-1-16,-2 6 2 15,5 0 1-15,1 3 2 16,-2-3 0-16,5 3 0 16,-2-3 1-16,6 0-2 15,-3-4 2-15,2-3-1 16,-1-2 0-16,2 0-1 0,0-2-1 15,-1-7 0-15,1-5 1 16,1-1 0-16,2-5 1 16,0-2 0-16,-2 2 1 15,-2 3-1-15,-4 4 9 16,-1 6 13-16,-4 4-11 0,0 3-11 16,-1 8-9-16,2 5 5 15,3 8 1-15,1 0 5 16,2 4-1-16,3 1-1 15,1-5 1-15,3-1-2 16,0-4 3-16,0-7-12 0,2-7-61 16,0-5-292-16</inkml:trace>
  <inkml:trace contextRef="#ctx0" brushRef="#br0" timeOffset="13686.6433">4028 7623 559 0,'-1'-8'62'0,"-2"0"21"15,2 4-5-15,1-3-23 0,-1 5-15 16,1 2-16-16,0 0-13 16,0 0-13-16,0 12-5 15,4 3 5-15,0 5 4 16,1 6 3-16,-1 2 1 15,-2 0-2-15,3 0-2 16,-3-2-1-16,2-5 2 0,-4-3-3 16,0-6-15-16,2-4-23 15,-1-5-15-15,0-3-39 16,1-5-55-16,-2-8-196 16</inkml:trace>
  <inkml:trace contextRef="#ctx0" brushRef="#br0" timeOffset="13889.7684">3844 7582 623 0,'-7'-9'55'0,"7"-2"-46"0,5-2-12 16,13 0 4-16,5 0 0 16,8 2 1-16,1 3-2 15,6 1-1-15,-5 5 1 16,2 2 1-16,-6 1-1 15,-5 11-1-15,-6 5-55 0,-11 4-71 16,-7 4-79-16</inkml:trace>
  <inkml:trace contextRef="#ctx0" brushRef="#br0" timeOffset="14061.6473">3950 7821 392 0,'-10'8'99'0,"5"-4"-32"16,4-3-2-16,1 2-35 15,5-3-1-15,10 0 28 16,5 0-10-16,4 0-28 16,5 0-11-16,3-4-5 0,2-1-1 15,-3-1-4-15,-1 0-103 16,-2-3-144-16</inkml:trace>
  <inkml:trace contextRef="#ctx0" brushRef="#br0" timeOffset="16108.5729">4269 7665 236 0,'-4'0'91'0,"-1"0"22"16,1-5-28-16,0 0-15 15,2-3-15-15,-1 0-4 16,3 0-8-16,0 0-12 15,0-1-14-15,5 4-10 16,0 2-4-16,2 3-2 16,-1 0-3-16,3 8 0 0,0 5-1 15,1 5 3-15,-4 2-1 16,1 2 1-16,-5-1 0 16,0 0 2-16,-1-4 0 15,-1-4 0-15,0-4-1 16,0-6-1-16,0-3 3 0,5-1 6 15,0-10 16-15,2-2-22 16,-1-4-2-16,3 1 1 16,-3-3-1-16,2 3 0 15,-2 3 0-15,-1 3 0 16,-1 2-1-16,1 6-2 0,1 2-2 16,1 0-1-16,-1 2 1 15,2 11 0-15,2-1 1 16,-3 7 1-16,2-2 2 15,-1 1 1-15,1-2 0 16,4-4 0-16,-3-5 1 16,1-6-2-16,4-1-8 0,-4-1-6 15,0-10-4-15,4-2 1 16,-5-3 8-16,2 0 5 16,-4 0 3-16,0-1 2 15,-2 5-1-15,-2 3 1 0,-2 3 0 16,-1 3 12-16,-1 3 6 15,0 1-20-15,0 7 0 16,0 3 3-16,2 3 2 16,1 4 1-16,3 1-2 15,0-2-1-15,3-1 0 0,1-3 0 16,1-3-3 0,-1-6-7-16,4-4-31 0,-1 0-74 15,2-9-20-15,-1-4-17 16,-4-6-85-16</inkml:trace>
  <inkml:trace contextRef="#ctx0" brushRef="#br0" timeOffset="16249.2016">4731 7625 495 0,'-4'-3'75'15,"0"-1"5"-15,3 1-9 16,1 3-9-16,0 0-26 16,0 0-25-16,0 0-13 15,0 0 3-15,1 0 0 0,2 0 1 16,-1 0 0-16,-2 3-8 15,0 0-71-15,-2-3-130 16</inkml:trace>
  <inkml:trace contextRef="#ctx0" brushRef="#br0" timeOffset="16514.8485">4600 7342 731 0,'0'-2'28'15,"0"-4"5"-15,0 4-25 16,0 0-6-16,0 2 0 15,0 0-3-15,0 0-10 16,0 4-106-16,0-2-134 16</inkml:trace>
  <inkml:trace contextRef="#ctx0" brushRef="#br0" timeOffset="17405.4123">4667 7487 469 0,'-5'-10'26'0,"3"1"27"16,0 2 33-16,1 3-50 15,1 3-6-15,0 1 3 16,0 1-26-16,0 10-20 0,3 5 9 16,1 8 8-16,3 7 8 15,-2 3 4-15,1 2-2 16,1 0-7-16,0-3-2 16,-1-5-1-16,1-5-1 15,2-3-1-15,-1-8 0 16,3-4-2-16,0-4 2 0,1-4 0 15,2-2-8-15,0-7-37 16,-4-2-44-16,-4-5-72 16,0 2-165-16</inkml:trace>
  <inkml:trace contextRef="#ctx0" brushRef="#br0" timeOffset="17561.6341">4742 7654 544 0,'0'-3'50'15,"0"-1"-15"-15,2 0-12 0,8 0-18 16,2 1-2-16,5 0-1 16,-2 0-3-16,3 1 2 15,1 2 0-15,2 0-1 16,-6 0-58-16,1 0-113 16</inkml:trace>
  <inkml:trace contextRef="#ctx0" brushRef="#br0" timeOffset="17764.7471">4951 7609 586 0,'0'2'49'0,"-2"-1"13"15,1 2-32-15,0 5-21 0,1 2 4 16,0 5-1-16,0 2-4 16,0 0-5-16,0 0-1 15,1-2 1-15,2-3-2 16,0-4 0-16,2-4-11 0,0-4-32 15,2-1-23-15,-2-9-32 16,1-4-100-16</inkml:trace>
  <inkml:trace contextRef="#ctx0" brushRef="#br0" timeOffset="17889.7508">4969 7438 385 0,'-8'-9'213'0,"3"1"-179"16,1 5-10-16,3 3-19 15,1 6-12-15,0 6 5 16,1 0-81-16,5-1-308 16</inkml:trace>
  <inkml:trace contextRef="#ctx0" brushRef="#br0" timeOffset="18311.5805">5276 7604 576 0,'0'-8'7'0,"-4"4"30"15,-5 3-6-15,1 1-20 16,-1 3-8-16,-1 6 0 16,2 0 0-16,2 3-2 0,0-1 1 15,2 1-2-15,2-2 1 16,0-2-2-16,2-2 2 15,0-1-2-15,2 0 2 16,1-2-1-16,4 0-2 16,-1-3-11-16,2 0-8 0,-3 0 0 15,2-3 4-15,-1-6 14 16,-3 0 5-16,0-5 1 16,-2 1 7-16,0-1 15 15,2 3 6-15,-2 1 4 16,-1 5-3-16,2 2-13 0,2 3-15 15,0 7-12-15,1 1 6 16,2 4 2-16,3 1 0 16,-1 3 1-16,4-2 0 15,-5-1 0-15,4-2-10 16,2-6-95-16,0-5-202 16</inkml:trace>
  <inkml:trace contextRef="#ctx0" brushRef="#br0" timeOffset="18936.5879">5474 7318 550 0,'-3'-15'34'0,"1"3"34"16,1 4-14-16,1 4 2 0,0 4-25 16,0 3-19-16,0 12-17 15,1 6 2-15,0 9 5 16,3 6 0-16,-4 9-2 15,2 0 1-15,-2 4 0 16,1-4 2-16,1-4 0 0,1-9-1 16,4-8-31-16,3-8-19 15,2-8-19-15,5-7-51 16,0-1-37-16</inkml:trace>
  <inkml:trace contextRef="#ctx0" brushRef="#br0" timeOffset="19139.6604">5663 7550 488 0,'2'-4'91'16,"-2"0"11"-16,0 2-27 16,0 2-37-16,0 0-29 15,0 6-11-15,3 3 0 0,1 4 4 16,-1 4 0-16,0 2-1 16,0-1 0-16,1 1-1 15,0-3 2-15,-3-4 0 16,1-3 0-16,0-3-9 15,0-6-64-15,1 0-88 0,1-12-295 16</inkml:trace>
  <inkml:trace contextRef="#ctx0" brushRef="#br0" timeOffset="19280.3118">5689 7373 688 0,'-5'-5'9'0,"0"0"-4"16,5 4-4-16,0 1-5 16,5 0-68-16,3 0-116 15,3 0-248-15</inkml:trace>
  <inkml:trace contextRef="#ctx0" brushRef="#br0" timeOffset="19749.0189">5882 7404 597 0,'5'0'24'0,"-3"0"19"16,2 0-20-16,-1 0-12 15,3 0-6-15,3 0-6 16,2 4 0-16,0 1 3 0,0 0 0 16,0 3 1-16,-1-2 0 15,-3 2-2-15,-2 2-1 16,-2-1 1-16,-3 6 0 15,0 2-1-15,0 2 0 16,-3 1 4-16,0-1-3 0,-1-2 1 16,3-4-9-16,0-4-6 15,-1-3 11-15,2-3 2 16,0-1 0-16,2-2 3 16,5 0 17-16,6 0 0 15,1 0-15-15,6 0-5 16,4 5 1-16,1 3 5 15,-4 2 3-15,1 3 8 0,-2 4-8 16,-6 2 0-16,-4 4 0 16,-7 1-1-16,-3 3-3 15,-1-1 0-15,-11-3-3 16,-2 0 1-16,-8-7 0 0,2-4 0 16,-1-3 2-16,1-5-4 15,1-4 1-15,6-4-5 16,2-7-7-16,5-7-11 15,6-5-40-15,0-2-70 16,10-3-164-16</inkml:trace>
  <inkml:trace contextRef="#ctx0" brushRef="#br0" timeOffset="20170.8623">6229 7512 557 0,'-2'0'12'0,"0"1"-4"16,-1 2 1-16,3 1 1 15,0 1-1-15,0-2 1 0,0 0 0 16,5-3 1-16,4 0 5 16,-1 0 10-16,2-3-5 15,3-5-10-15,-2-1-5 16,3-4 1-16,-4 2 0 15,2-2-2-15,-6-2 5 16,0 6 8-16,-5-5-1 0,-1 4-5 16,0 2-6-16,-7 3-1 15,0 3-2-15,-4 2 4 16,0 0 0-16,-2 9-4 16,2 7-1-16,-2 4-1 15,1 4-1-15,6 4 0 0,1-2 1 16,5 3-2-16,0-7 1 15,11-4 0-15,7-5 1 16,4-6 2-16,6-6 1 16,1-1 0-16,2-6-12 15,-1-9-78-15,-2-3-281 0</inkml:trace>
  <inkml:trace contextRef="#ctx0" brushRef="#br0" timeOffset="22967.9947">7009 7263 290 0,'-3'-9'55'16,"-1"-7"-2"-16,0 1 15 15,-2-1 0-15,1-1-22 16,1 1 4-16,1 4 0 16,-3 1-6-16,6 5 1 0,-4 5-15 15,1 1-15-15,-2 12-15 16,-2 9-8-16,-2 13 9 15,1 9 3-15,-2 13 0 16,3 12 3-16,2 7 3 16,3 4 0-16,2 0-4 15,0-4-2-15,7-10-2 0,6-12-2 16,5-14-4-16,4-12-34 16,4-15-15-16,0-12-45 15,2-5-72-15</inkml:trace>
  <inkml:trace contextRef="#ctx0" brushRef="#br0" timeOffset="23624.2098">7243 7416 491 0,'1'-9'45'15,"-1"1"8"-15,0 2 14 0,0 5-14 16,0 1-29-16,0 7-28 15,-1 6 3-15,-2 4 3 16,3 7 0-16,-1 0 2 16,1 5-2-16,0-5 0 15,0-2-1-15,0-3 0 0,4-5-1 16,-1-7-2-16,3-5 3 16,3-2-2-16,-2-3 6 15,5-6 3-15,-2-6-6 16,-1-2-1-16,2 1-1 15,-2 2 3-15,-4 4-2 16,-1-1 0-16,-3 7 0 0,0 2 0 16,-1 2-2-16,0 0-5 15,2 3-2-15,-2 5 5 16,2 3 4-16,1 2-1 16,0 1 1-16,2-3 0 0,2 3-2 15,2-7 2-15,2 0-1 16,2-6-1-16,2-1 3 15,-3-3 1-15,2-6-1 16,-2-5 0-16,0 0 1 16,-2 0-2-16,-3-4 9 15,-2-1 5-15,-3 2 0 16,-2-2-2-16,0 4-4 0,0 1-2 16,0 3-3-16,-3 3-2 15,1 3-2-15,2 5-3 16,-1 0-47-16,1 5-69 15,-1 1-55-15,1 3-135 16</inkml:trace>
  <inkml:trace contextRef="#ctx0" brushRef="#br0" timeOffset="24030.4707">7564 7635 690 0,'0'1'12'0,"-7"1"-14"15,2 2 9-15,2 3 0 0,-2 1 6 16,1 4 4-16,1 0-8 16,0 0-5-16,-2 1 0 15,3 2 2-15,-1-2-1 16,3 3-2-16,0-2 0 15,0-3-1-15,0 3-2 16,5-5-1-16,1 0-1 0,3-4 1 16,-1-5 3-16,4 0 1 15,1-3 4-15,-1-6-3 16,0-5-1-16,0-3-1 16,-1-1 3-16,-1-3 7 0,-5 1-5 15,-3 0-3-15,-2 2-4 16,0 3 1-16,-2 5 3 15,-9 4-5-15,-2 1-3 16,-1 5-2-16,1 0-28 16,0 0-34-16,0 0-102 0</inkml:trace>
  <inkml:trace contextRef="#ctx0" brushRef="#br0" timeOffset="24358.5297">7716 7087 562 0,'0'-3'23'16,"0"0"32"-16,0 3 2 16,0 0-33-16,0 4-19 0,0 4-2 15,0 4 2-15,0 0-1 16,0 0-1-16,-2 2-3 16,2-4 2-16,0 0 0 15,0-3-16-15,-2 0-35 16,0-4-35-16,-3 0-71 15</inkml:trace>
  <inkml:trace contextRef="#ctx0" brushRef="#br0" timeOffset="24624.1551">7635 6993 600 0,'-5'-3'12'15,"-1"3"28"-15,-1 1-25 16,2 11-12-16,-2 5 3 0,0 4 9 16,2 2-2-16,1 5 0 15,3 0-1-15,1 2-6 16,0-3-1-16,1-3-3 16,7-3-1-16,1-5-2 15,3-5 2-15,4-6-6 16,0-5-25-16,-2 0-44 15,4-10-110-15</inkml:trace>
  <inkml:trace contextRef="#ctx0" brushRef="#br0" timeOffset="24842.8739">7725 6943 590 0,'0'-10'19'16,"0"2"28"-16,9 6-34 15,4 2-10-15,1 10-1 16,3 6 4-16,1 7 0 0,2 5 1 16,-6 2-3-16,1 4 4 15,-9 4 0-15,-2 3-5 16,-4 2-1-16,-6-1 1 16,-6-1-28-16,0-10-120 15,1-7-267-15</inkml:trace>
  <inkml:trace contextRef="#ctx0" brushRef="#br0" timeOffset="25171.0134">8072 7665 827 0,'0'0'29'15,"0"0"-16"-15,0 0-12 0,0 6-7 16,0 5 6-16,-2 3 3 15,-1 5-2-15,-1 7-1 16,-2 2 1-16,-1 1 0 16,-2-1 0-16,-2 0-24 0,-4-5-48 15,4-9-135-15</inkml:trace>
  <inkml:trace contextRef="#ctx0" brushRef="#br0" timeOffset="26327.2538">8492 7263 223 0,'0'-6'390'0,"0"-1"-366"15,0 1 50-15,0 4-23 16,0 2-27-16,0 2-21 16,-2 9-4-16,0 1 2 15,2 6 0-15,-1 2 1 16,1 2-1-16,0 2 0 0,0-3 0 15,0-2 0-15,0-5-1 16,5-2 1-16,-3-5-2 16,2-2-1-16,2-3 1 15,0-2 7-15,2-2 3 16,-1-6-3-16,2-1-2 0,-1-1-1 16,-1 1-1-16,-2 0 0 15,0 3-2-15,-3 3 0 16,0 3-5-16,-2 0-3 15,1 5 4-15,-1 4 3 16,1 1 2-16,2 2-1 16,0-2 1-16,2 1-1 0,2-5-1 15,0 1 1-15,5-4 0 16,1-1 0-16,-1-2 1 16,5 0 2-16,-3-9-2 15,1 3 1-15,-1-5 0 16,-4-1 0-16,-5-1 1 0,0 1 0 15,-4-3-3-15,-1-3 2 16,0 1 7-16,-4-1-4 16,-2 4-3-16,1 0 0 15,0 5-1-15,2 3-3 0,2 6-2 16,-1 0-13-16,2 2-51 16,0 8-78-16,0-3-145 15</inkml:trace>
  <inkml:trace contextRef="#ctx0" brushRef="#br0" timeOffset="26592.8777">8810 7523 594 0,'-2'5'187'0,"-1"-3"-180"15,2 2 0-15,1 4-3 16,0 3 2-16,0 4-2 16,0 4 2-16,0 1-3 15,0 0-1-15,0 2-1 16,0-4 3-16,0-1-9 0,-4-7-26 16,4-6-45-16,-2-4-12 15,1-5-124-15</inkml:trace>
  <inkml:trace contextRef="#ctx0" brushRef="#br0" timeOffset="26874.0876">8883 6961 627 0,'0'0'10'0,"0"4"-19"16,0 5 9-16,1 2 8 16,1 2 2-16,0 0-1 15,2 0-4-15,1-1-3 16,-1-1 0-16,-4-2 0 15,0-1 0-15,0-3-48 0,-1-2-114 16</inkml:trace>
  <inkml:trace contextRef="#ctx0" brushRef="#br0" timeOffset="27124.1065">8795 6880 542 0,'-10'-1'85'0,"0"1"-61"16,1 1-2-16,1 12-17 0,0 5 3 15,2 4-4-15,4 6 0 16,0 4-1-16,2 0 0 16,0 0-1-16,4-2 0 15,1-3 0-15,4-5-1 16,2-5 0-16,1-6-45 15,2-5-59-15,1-6-80 0</inkml:trace>
  <inkml:trace contextRef="#ctx0" brushRef="#br0" timeOffset="27342.8028">8959 6897 667 0,'-3'-3'38'0,"3"3"-11"16,0 0-18-16,4 8-27 16,7 6 13-16,2 6 7 0,2 2 2 15,0 5-2-15,-1 3-1 16,-5 2 0-16,-5 4-1 16,-4 0 0-16,0-2 1 15,-1-7-126-15</inkml:trace>
  <inkml:trace contextRef="#ctx0" brushRef="#br0" timeOffset="27670.9138">9209 6909 637 0,'-4'-8'42'16,"4"4"-20"-16,0 4 9 0,0 0 5 15,8 7-29-15,3 10 0 16,3 4 9-16,4 9-3 16,4 9-2-16,-4 6-3 15,-4 11 2-15,-6 9-3 16,-4 6-3-16,-4 3-3 0,-8 3 5 15,-7-2-6-15,-1-6 4 16,-1-8-5-16,-2-8-1 16,2-10-3-16,-3-11-11 15,0-5-6-15,2-13-24 16,-1-6-106-16</inkml:trace>
  <inkml:trace contextRef="#ctx0" brushRef="#br0" timeOffset="29983.2467">4092 8684 517 0,'0'11'11'16,"1"-5"10"-16,-1 0 24 15,1-1-2-15,2-2-11 16,2-3-1-16,1-2 5 0,4-9 0 15,1-5-14-15,3-5-13 16,-3-3-4-16,-1-4-2 16,0-3 1-16,-5-2 0 15,-2-2 0-15,-1-3 3 16,-2 1 2-16,0-1 2 16,-2 4-2-16,-2 9-5 15,0 4-1-15,4 10 4 0,0 8-8 16,0 4-7-16,0 17-4 15,0 6 10-15,0 8 2 16,0 9 2-16,0 7-3 16,2 2 2-16,0-1-1 0,-1-3 2 15,0-6-2-15,1-8 1 16,0-8 0-16,-1-7 1 16,-1-4-2-16,0-8 0 15,0-5 2-15,1-3 6 16,-1-10 0-16,0-6-8 0,3-7 3 15,2-3 0-15,0-2 3 16,4-3-2-16,1 2 0 16,4 5-7-16,-1 6 3 15,-1 2 0-15,2 8-4 16,-1 3 4-16,1 5-1 16,-2 3 0-16,-1 0-22 15,-4 8-13-15,1 3-16 0,-5 0-52 16,-3 2-40-16,0-2-144 15</inkml:trace>
  <inkml:trace contextRef="#ctx0" brushRef="#br0" timeOffset="30156.1259">4237 8590 523 0,'-4'2'59'16,"3"-1"-1"-16,1 3-26 15,0 4-27-15,5 0 3 16,4 3 1-16,5 2-5 15,3 3 2-15,6 0-3 0,3 1-2 16,2-1 1-16,0-2-79 16,0-7-88-16</inkml:trace>
  <inkml:trace contextRef="#ctx0" brushRef="#br0" timeOffset="30359.2798">4589 8536 576 0,'-1'-3'6'15,"1"0"27"-15,0 0-9 16,3-1-3-16,6 0-18 16,2 2-1-16,3-1 1 0,1 2-2 15,-1 1-1 1,3 0-26-16,-4 0-118 0,-1 0-174 15</inkml:trace>
  <inkml:trace contextRef="#ctx0" brushRef="#br0" timeOffset="30546.7589">4646 8613 495 0,'-4'5'106'15,"2"-3"-101"-15,2 1 16 16,2-2-2-16,8 1-5 15,5-1 7-15,3-1-7 0,3 0-7 16,1 0-5-16,4-1 0 16,-1-5-53-16,4-3-62 15,-1-1-51-15</inkml:trace>
  <inkml:trace contextRef="#ctx0" brushRef="#br0" timeOffset="30781.1297">5066 8390 561 0,'-10'-6'139'0,"4"2"-38"0,1 1-29 15,4 1-36-15,-1 2-15 16,2 0-12-16,0 5-9 16,0 9-5-16,0 5 4 15,0 6 2-15,3 3 0 16,1 6 1-16,-3 2 1 15,2 4-2-15,-3-3 1 0,1-3 0 16,-1-5-17-16,0-7-35 16,0-10-42-16,0-12-240 15</inkml:trace>
  <inkml:trace contextRef="#ctx0" brushRef="#br0" timeOffset="32312.3927">4110 9218 391 0,'2'-13'191'16,"-2"1"-144"-16,0 3 42 16,0 6-21-16,0 3-41 15,2 3-22-15,4 12-15 0,3 4 8 16,4 5 8-16,-1 5 4 15,-2 4-2-15,0 0-4 16,0 0 0-16,-5 0-1 16,-3-6 1-16,1 0-21 15,-3-9-18-15,0-6-32 0,0-7-44 16,0-5-68-16</inkml:trace>
  <inkml:trace contextRef="#ctx0" brushRef="#br0" timeOffset="32718.5706">4140 9205 357 0,'-11'-28'192'16,"5"5"-145"-16,4 1 2 15,2 8-10-15,7 0-34 16,9 3-3-16,4 2 0 16,3 2 0-16,3 5-2 0,1 2 1 15,-3 0-3-15,-1 7 1 16,-3 7-1-16,-5 6 0 15,-9 4-2-15,-6 4 2 16,0 3 5-16,-12 2-1 16,-5-6-2-16,-3-3-2 15,-1-5 1-15,3-5 2 0,3-7 0 16,1-5 2-16,5-2 6 16,2-2 25-16,3-7-7 15,4-3-15-15,0 2-10 16,0-2-4-16,8 3 3 15,1 4-3-15,1 4 2 0,3 1 1 16,-2 5 0-16,4 7-1 16,-1 1 2-16,6 4-1 15,-4 2-1-15,0 0 0 16,0 0 1-16,-1 3-1 16,-1-2 1-16,-3-1 0 15,0-1-23-15,-1-5-63 0,-4-3-125 16</inkml:trace>
  <inkml:trace contextRef="#ctx0" brushRef="#br0" timeOffset="33312.3113">4588 9232 540 0,'-2'2'68'0,"1"-2"-59"0,1 0 9 16,0 0-10-16,0 0 2 15,0 1 10-15,3-1 1 16,5 0-5-16,2-1 5 0,0-6 9 15,2-2-14-15,-2-2-9 16,0-1-2-16,-2 0-2 16,-4 0 3-16,-4 1 0 15,0 2 8-15,0 0-2 16,-9 3 1-16,-2 3-6 0,-1 3-4 16,-4 2-2-16,2 10-2 15,1 7 1-15,0 6-1 16,5 3 1-16,7 3-1 15,1-1 1-15,5-1-1 16,7-4 0-16,6-6 0 16,2-7-10-16,2-5-15 0,5-6-10 15,-1-1-52-15,-1-7-19 16,1-6-87-16</inkml:trace>
  <inkml:trace contextRef="#ctx0" brushRef="#br0" timeOffset="33796.6442">4822 9076 660 0,'-6'-8'60'0,"4"3"22"16,0 3-40-16,2 2-25 16,0 9-18-16,0 8-1 15,7 5 2-15,0 8 0 16,1 6 4-16,-1 6 4 15,2 2-1-15,-5 2-1 0,-2 0-3 16,-2-6 0-16,0-7-1 16,0-5-1-16,-4-6-2 15,0-10-3-15,2-6-4 16,-1-6-5-16,1-3 7 16,2-12-4-16,0-4-3 15,-1-6 7-15,1-4 6 0,0-8 1 16,0 2 0-16,4-1-1 15,0 2-2-15,4 5 3 16,-2 2 0-16,3 10-1 16,0 4-5-16,-3 6 2 15,3 6 1-15,1 1-2 0,-1 2 2 16,1 7 0-16,-2 1 2 16,1 3-1-16,-3 3 0 15,-6-4-2-15,0 3 4 16,-5 0 0-16,-3-1 0 15,-3-2 2-15,0-3 0 16,2-4-1-16,-2 0-1 0,5-5-15 16,1 0-33-16,4 0-59 15,1-11-141-15</inkml:trace>
  <inkml:trace contextRef="#ctx0" brushRef="#br0" timeOffset="34187.2555">5106 9207 198 0,'-9'6'235'0,"3"-2"-235"16,1-1 3-16,3 1 2 16,2 1 1-16,0-5 9 15,2 3 14-15,4-3 9 16,2 0 2-16,2 0-7 15,-1-5-17-15,2-2-6 0,-1 0-4 16,-2-3 0-16,1 2-1 16,-5-1-3-16,-1 0 9 15,-3 0 24-15,0 3-9 16,-6 1-12-16,-5 2-2 16,1 1 4-16,-5 2 7 15,3 5-6-15,-2 4-9 0,-1 6-4 16,5 5-3-16,3 3-1 15,5 3-1-15,2 0 1 16,2-4-1-16,8-3 0 0,7-3 1 16,3-8 1-1,2-4 1-15,3-4 4 0,3 0-20 16,1-11-119-16,-2-7-455 16</inkml:trace>
  <inkml:trace contextRef="#ctx0" brushRef="#br0" timeOffset="35093.4476">5378 9152 537 0,'-2'-8'22'15,"-3"2"39"-15,0 0 6 0,-1 4-19 16,-2 2-24-16,0 0-19 16,-2 9-2-16,0 4-3 15,-2 3 1-15,2 4 1 16,4-1 1-16,-2 1-1 15,4-4 1-15,4-3-4 16,0 0 3-16,0-5-4 0,0-5 3 16,4-3-1-16,4 0 2 15,-2-4 4-15,4-7 0 16,-1-2-5-16,2-2 1 16,-3 0-1-16,-1 1 2 15,-2 4-3-15,-3 3 1 0,1 2 2 16,-3 3 14-16,2 2-8 15,-1 4-13-15,2 6 0 16,1 3 2-16,3 5 3 16,0-1 0-16,4 0 1 15,0 0-3-15,2-3 2 16,2-4-5-16,-2-4-16 16,-1-4-51-16,0-2-55 0,-1-5-211 15</inkml:trace>
  <inkml:trace contextRef="#ctx0" brushRef="#br0" timeOffset="35327.7962">5530 9002 633 0,'-6'-13'67'0,"2"4"-6"16,2 7-17-16,2 2-27 0,0 5-18 15,0 10-5-15,0 4 5 16,2 7 2-16,2 8 3 15,3 4 3-15,-2 4 3 16,2-1-3-16,-2-2-3 16,2-3-2-16,-3-7 1 15,1-8 0-15,1-6-13 16,-3-7-13-16,2-8-20 0,-1 0-67 16,2-10-90-16</inkml:trace>
  <inkml:trace contextRef="#ctx0" brushRef="#br0" timeOffset="35499.6501">5545 9138 669 0,'-3'0'37'16,"3"-2"0"-16,6-1-29 0,10 0-3 15,4 0 11-15,8-1-11 16,2-3-4-16,-4-3-100 15,2-3-255-15</inkml:trace>
  <inkml:trace contextRef="#ctx0" brushRef="#br0" timeOffset="36515.3759">6176 9055 585 0,'0'-9'29'0,"0"2"37"0,-1-1 7 16,-2 8-32-16,0 0-22 16,-1 0-11-16,0 10-7 15,3 5-3-15,0 5 2 16,1 3 0-16,0 2 1 16,5 0 1-16,2 0-2 15,1-5 0-15,3-4 0 0,2-4-1 16,2-7 0-16,3-5 1 15,2 0 4-15,0-10 0 16,0-6-1-16,-1-4-1 16,-1 2 0-16,-5-3-1 15,-3-1 3-15,-7 2-2 16,-3 2 0-16,0 1 11 0,-3 3 2 16,-3 2-1-16,0 2-9 15,0 2-4-15,2 4 0 16,3 3-2-16,1 1-31 15,0 0-41-15,4 1-128 0,3 1-175 16</inkml:trace>
  <inkml:trace contextRef="#ctx0" brushRef="#br0" timeOffset="36905.9682">6469 9051 662 0,'3'1'60'16,"-3"-1"5"-16,0 3-33 15,2 0-17-15,1 6-15 16,1 1 2-16,-2 5 1 16,2 1 0-16,1 2-1 0,-4-1 0 15,0-1-3-15,-1-4 3 16,0-2-1-16,0-7-1 16,0-1 2-16,0-2 3 15,0 0 4-15,0-9-5 16,0-2-7-16,4-4 2 0,4-1 0 15,-2-1 3-15,5 2-1 16,-5 1-1-16,2 2 1 16,-1 4-3-16,-2 3 0 15,0 5 0-15,0 0 0 16,0 0-1-16,0 9 0 16,2 5 1-16,2 1 2 0,-3 2-1 15,3 2 1-15,1 0 1 16,0-1-1-16,2-2-1 15,1-5-26-15,4-6-27 16,-2-4-53-16,2-1-39 0,2-7-172 16</inkml:trace>
  <inkml:trace contextRef="#ctx0" brushRef="#br0" timeOffset="42609.5489">6754 8962 28 0,'-2'-8'304'0,"-2"-2"-245"15,0 1 34-15,3 1-16 16,-2 1-15-16,2 0-3 16,0 2-2-16,1 3-12 15,0 1-18-15,0 1-9 16,0 2-13-16,0 8-12 15,0 4 6-15,1 8 10 0,3 5 2 16,1 5-1-16,-5 2-1 16,0 0-3-16,0 1-4 15,0-7 0-15,0-4 0 16,0-7 0-16,2-3-1 16,2-7-5-16,4-2-24 15,0-5-20-15,4 0-52 0,0-9-53 16,-5-6-146-16</inkml:trace>
  <inkml:trace contextRef="#ctx0" brushRef="#br0" timeOffset="42968.8972">6770 9112 345 0,'-11'-3'168'16,"2"0"-84"-16,2 3-3 16,4-3-31-16,2 3-6 15,1-3-14-15,5 0-27 16,9-1-6-16,3 0 6 0,3-1 0 15,4 0-3-15,0 1-12 16,0-2-23-16,1 4-13 16,-5-1-28-16,-4 0-30 15,-1 0 4-15,-6 2-9 16,-2-1-2-16,-4 2 82 16,-2 0 52-16,-1-2 122 0,0 2-35 15,0 0-25-15,0 0-5 16,0 0-21-16,-1 0-24 15,1 2-22-15,0 6-6 16,0 1 8-16,0 4 5 0,1 2-5 16,3 1-6-16,-2 0-1 15,3 0-5-15,-3-2 1 16,2-4 0-16,-4-4-30 16,3-6-40-16,-1 0-16 15,0-7-44-15,-1-7-225 16</inkml:trace>
  <inkml:trace contextRef="#ctx0" brushRef="#br0" timeOffset="43109.5288">6992 8887 598 0,'-5'-15'35'16,"-2"3"4"-16,1 4 7 0,6 6-24 16,-2 2-14-16,2 0-5 15,0 1-14-15,0 6-75 16,0 0-75-16</inkml:trace>
  <inkml:trace contextRef="#ctx0" brushRef="#br0" timeOffset="43390.7708">7119 8779 511 0,'-1'-4'187'16,"-2"-10"-146"-16,0 9 14 16,3 5-22-16,0 0-15 15,0 10-22-15,6 6 2 16,0 6 6-16,2 7 3 0,-1 10 2 16,0 4-1-16,-2 3-2 15,-3 0-4-15,1-2 0 16,-3-6 0-16,2-6-4 15,-1-8-12-15,2-6-21 0,4-7-20 16,1-7-66-16,0-4-151 16</inkml:trace>
  <inkml:trace contextRef="#ctx0" brushRef="#br0" timeOffset="44671.9162">7769 8871 528 0,'0'-11'34'0,"-3"1"24"0,-2 2 30 15,1 4-24-15,1 4-39 16,-3 0-12-16,0 8-12 15,0 8-2-15,-1 6 2 16,1 7 0-16,3 4 1 16,1 2 0-16,2 1-1 0,0-4-1 15,5-6 0-15,5-5-1 16,5-8-1-16,0-6 2 16,3-7-4-16,3 0 3 15,-3-10 3-15,0-3 0 16,0-3-2-16,-4-1 1 15,-2 0 0-15,-2 3 0 0,-4 1 1 16,0 1-1-16,-3 2 1 16,-2 5 2-16,1 1 2 15,-2 4-4-15,0 0-5 16,0 0-2-16,0 5 1 0,0 3 4 16,1 1 0-16,1 3-1 15,1 0 1-15,1 0 1 16,4 0-1-16,-2-4 1 15,2-2-2-15,2-2 2 16,2-2 0-16,0-2-1 16,1-3 3-16,-1-5-1 0,0-4 1 15,-4 0-2-15,1-3 3 16,-6-1-3-16,-3 0 1 16,0-1-1-16,-3 0 1 15,-8 2 2-15,-3 3-1 0,-3 5-1 16,-4 4-2-16,4 3 0 15,0 1 1-15,2 8-4 16,5 3-13-16,4 0-25 16,4-3-50-16,2-1-66 15,2-5-153-15</inkml:trace>
  <inkml:trace contextRef="#ctx0" brushRef="#br0" timeOffset="45093.7611">8116 8931 455 0,'1'0'234'0,"-1"-2"-209"15,0-5 20-15,0 6-25 16,3 1 3-16,2 0-13 16,0 0-9-16,1 1 2 15,2 6-4-15,-3 2 1 0,2 3 0 16,-3 0 2-16,1 2-4 15,-3-2 3-15,1 0 0 16,-1-3 0-16,-2-2 0 16,2-4-1-16,-2-1 1 15,2-2 1-15,2 0 1 0,1-2 5 16,-1-10-6-16,5 2 0 16,0-6-1-16,2 1 1 15,0-1 0-15,0 1-1 16,-3 2-2-16,-2 6 0 15,0 2 2-15,-4 5 2 16,1 0-1-16,-1 7-9 0,0 5 6 16,2 3 0-16,1 3 2 15,-1 1 1-15,2 0-2 16,1-2 1-16,-2-3 0 16,2-2 0-16,-1-6-9 0,1 0-25 15,1-6-103-15,-1 0-91 16</inkml:trace>
  <inkml:trace contextRef="#ctx0" brushRef="#br0" timeOffset="45437.4992">8426 8860 729 0,'-2'-6'45'0,"0"3"-9"16,2 3-28-16,0 1-6 15,4 9-8-15,4 3 7 0,-1 3 3 16,3 6-1-16,0-3 0 16,-1 1 2-16,1-2 3 15,-2-3-3-15,2-4-1 16,0-3-2-16,-1-6 1 0,-3-2 3 16,5 0 5-16,-5-1 2 15,0-7-6-15,0-4-3 16,-2-3 0-16,0-3-3 15,-1-2 1-15,-1 3-1 16,2-2 1-16,-2 5-2 0,2 1 0 16,0 7-12-16,0 3-31 15,3 3-79-15,3-2-86 16,2 2-251-16</inkml:trace>
  <inkml:trace contextRef="#ctx0" brushRef="#br0" timeOffset="45999.9399">8761 8860 568 0,'1'0'40'16,"-1"0"-3"-16,2 0-17 15,-2 0 14-15,0 0-3 16,0 0-21-16,0 0-11 0,0 2 3 16,2-1 0-16,2 1 1 15,5-2-1-15,-3 0 3 16,3 0 1-16,1-2-6 15,1-5 3-15,-2-1 0 16,-3 1 0-16,-1-2-2 0,-3 0 3 16,-2 2 7-16,0 0 2 15,-1-2-1-15,-5 3 8 16,-2 4-6-16,-1 2-6 16,0 0-12-16,-3 4 1 15,0 7 3-15,1 4 0 16,0 2-2-16,3 4 2 0,2 1 0 15,6-1-1-15,0 1 0 16,5-3 1-16,7-2-2 16,6-4 2-16,3-5 1 15,1-2 1-15,2-6 1 16,2 0-1-16,3-6 0 0,-5-3-1 16,-1-3 1-16,-3 0-1 15,-4-3 0-15,-4 2 0 16,-3-1 0-16,-3 0 2 15,-1 5-3-15,-5 0 0 16,4 3 1-16,-2 3-1 0,3 0-4 16,2 3-14-16,1 0-11 15,2 0 2-15,3 2 14 16,-2 4 9-16,0 4 3 16,-5 2-3-16,-1 3 4 15,0 2-3-15,-1 0 3 16,-1 0 0-16,0-5-30 0,7-5-194 15</inkml:trace>
  <inkml:trace contextRef="#ctx0" brushRef="#br0" timeOffset="46874.8865">9341 8809 558 0,'0'-12'119'15,"0"2"-110"-15,-5 2 27 16,-3 2 20-16,-3 4-31 16,-3 2-15-16,0 0 2 15,-3 4-11-15,-1 6-2 0,0 2 1 16,3 0 0-16,4 0 0 15,5-5 1-15,2 1-2 16,4-5 1-16,1-3-6 16,8 0 4-16,5 0 8 15,0-1-2-15,4-5-1 0,-2 1-3 16,-1 2 0-16,-3 2 2 16,2 1-4-16,-2 0 3 15,1 9 4-15,-3 6 2 16,0 7-1-16,-3 5-1 15,-2 6 2-15,-1 6-5 16,-4-1-1-16,-2 1 2 0,-6-2-3 16,-3-7 2-16,-4-4-1 15,0-9 0-15,2-6 3 16,-1-6 0-16,2-5 1 16,3-2 2-16,4-10-3 0,2-7-3 15,3-5 0-15,5-5-16 16,9-1-26-16,3-4-66 15,8 1-92-15,0 1-207 16</inkml:trace>
  <inkml:trace contextRef="#ctx0" brushRef="#br0" timeOffset="47249.8559">9541 8809 586 0,'0'-3'30'15,"0"0"-7"-15,0 3 2 16,-5 0-13-16,2 0 3 15,1 0-6-15,1 4-2 0,-1 0-3 16,2-1-1-16,0-1-1 16,0-2 1-16,0 0-1 15,5 0 8-15,4-2 4 16,2-5-9-16,0-3-2 0,0 1-2 16,-2-3 0-16,0 0 0 15,-4 0 2-15,-5-3 10 16,0 2 3-16,-2 1-5 15,-10 2 1-15,1 5-1 16,-4 5-2-16,1 0-6 0,-3 13-2 16,6 1-1-16,3 6 0 15,2 4-1-15,6 2-1 16,0-2 2-16,10 0 1 16,2-1-2-16,5-6 1 15,0-6 1-15,5-2-12 16,6-8-19-16,2-1-40 15,2-8-28-15,1-8-210 0</inkml:trace>
  <inkml:trace contextRef="#ctx0" brushRef="#br0" timeOffset="47906.0626">9856 8707 699 0,'0'-12'57'15,"0"3"4"-15,4 1-26 16,0 4-19-16,1 4-8 15,0 0-10-15,2 10-1 16,2 3 1-16,-2 3 2 0,0 3-1 16,-3 2 1-16,-1-2 0 15,-1 0 0-15,-2-4-1 16,0-3 4-16,0-4-3 16,0-4 1-16,0-2-1 15,2-2 3-15,2 0 3 16,1-2 6-16,3-6-4 0,2 0-5 15,1-6-2-15,2-3 1 16,-1 1 0-16,-1-3-1 16,0 2 0-16,-1 2-1 15,-3 3 1-15,-2 6-1 0,0 6-3 16,-2 0-2-16,1 10-3 16,-2 4 4-16,1 4 2 15,0 3 2-15,3-2 2 16,0 2-2-16,0-1 0 15,2-2 1-15,3-3-10 0,0-4-28 16,4-7-41-16,3-4-83 16,3 0-242-16</inkml:trace>
  <inkml:trace contextRef="#ctx0" brushRef="#br0" timeOffset="48124.7965">10371 8601 206 0,'0'-2'586'16,"-2"-5"-569"-16,-10 7-12 16,4 4-5-16,-2 11 16 15,-1 4-8-15,5 4-3 0,0 2-4 16,5 1 0-16,-1-4 3 16,2 1 7-16,0-4-1 15,3-2-1-15,5-3-4 16,3-4-2-16,4-3-3 15,4-5-29-15,2-2-65 0,6-4-240 16</inkml:trace>
  <inkml:trace contextRef="#ctx0" brushRef="#br0" timeOffset="48531.0118">10620 8624 594 0,'-4'0'18'0,"-1"-1"-20"15,4 1-2-15,1 0 8 16,0 3 3-16,0 3-3 16,0-1 5-16,0-1 5 0,6 0 2 15,-2-1 1-15,1-1 3 16,6-2-4-16,-4 0 6 16,4 0-7-16,2-2-8 15,0-3-4-15,-1-3-1 16,-2 0-1-16,-3 1-1 0,-3-2 5 15,-1 0 8-15,-3 3 3 16,-3-1-5-16,-4 2-5 16,-6 2 5-16,0 3 5 15,-5 0-7-15,2 6-7 16,-1 5-2-16,2 9 1 16,1 5 1-16,4 1-1 0,5 3 1 15,2-1-2-15,3 1 0 16,8-7 2-16,9-2 2 15,7-8 7-15,6-5 1 16,5-7-7-16,0 0-3 16,0-7-36-16,-1-11-153 0</inkml:trace>
  <inkml:trace contextRef="#ctx0" brushRef="#br0" timeOffset="51593.6806">5007 9988 382 0,'0'-6'105'0,"0"-3"-59"16,0 2 46-16,0 2-30 16,0 0 3-16,0 2-27 15,0 3-14-15,0 0-18 16,0 8-15-16,0 4 6 16,0 7 6-16,0 4 0 15,0 4 0-15,1 1 0 0,2-2-2 16,-2-2 1-16,2-7 0 15,2-3-1-15,-1-6 0 16,-1-3-1-16,1-4 0 16,2-1 3-16,1-3 3 15,-1-6-1-15,2-3-1 0,1-1-3 16,-4-1 1-16,0 1-1 16,-1 2 1-16,-1 3-1 15,-1 3 5-15,-2 2-3 16,1 3-3-16,2 0-3 15,-1 4-5-15,3 4 5 16,2 2 3-16,0 2 1 0,2 0 0 16,3 0-1-16,-2 0 0 15,2-3 1-15,0-1-2 16,-1-3 2-16,1-2 0 16,2-3 0-16,-2 0-1 15,-1-5 3-15,-1-6 2 16,0-2-3-16,-4-4 3 0,1-2 4 15,-3-4 2-15,-3 0-2 16,-1-2-2-16,0 1 0 16,0 5 0-16,0 1 0 0,-4 5-7 15,0 5 1-15,0 3-4 16,2 5-1-16,-2 0-19 16,3 0-34-16,1 5-40 15,0-1-128-15</inkml:trace>
  <inkml:trace contextRef="#ctx0" brushRef="#br0" timeOffset="52781.3">5348 10264 355 0,'-1'0'8'15,"-1"0"-1"-15,2 0 8 16,0 0-11-16,-1 0-4 0,1-1 0 15,-1 1 0 1,1 0-30-16,0 0-34 0,0 0-41 16</inkml:trace>
  <inkml:trace contextRef="#ctx0" brushRef="#br0" timeOffset="54000.358">5320 10239 202 0,'-2'0'227'16,"-2"0"-192"-16,2 0 37 16,-2-2-27-16,2 1-16 0,-1 1-9 15,1 0-2-15,-2 0-6 16,1 0-9-16,-1 0 1 15,-2 4 1-15,3 2-2 16,-1 4 0-16,-1 2 0 16,2 0 2-16,0 2 3 15,3-2 3-15,-2 3-5 16,2-3-2-16,0-1-1 0,2-1-3 16,4-4 2-16,1-2-1 15,4 0-5-15,0-4 9 16,2 0 0-16,1-8 3 15,0-1-8-15,-2-3-2 16,-3-2 8-16,-1-2-1 0,-5 3 12 16,-1-1 6-16,-2-1-13 15,0 2-2-15,-4 2 0 16,-4 2-1-16,-2 3-1 16,3 3-8-16,-2 3 2 15,1 0 1-15,3 0-3 0,1 0-54 16,4 1-38-16,0-1-160 15</inkml:trace>
  <inkml:trace contextRef="#ctx0" brushRef="#br0" timeOffset="58860.1318">5269 9576 418 0,'-5'-5'20'0,"1"-2"29"16,2 2 31-16,-1-1-24 15,3 4-7-15,-3-4-5 16,3 4-11-16,0-1-13 0,0 3-5 16,0 0-3-16,0 3-12 15,0 5-4-15,3 5 4 16,1 4-2-16,0 6 4 15,-1 4 0-15,1 0 0 16,-2 1 0-16,-2-2-3 16,0-2 4-16,0-5-3 15,0-5 1-15,0-4-1 0,0-2 1 16,0-6 0-16,0-2 2 16,0-2 6-16,0-8 23 15,4-1-24-15,-2-4-7 16,1-3 3-16,2-3-5 15,1 2 2-15,-1-1 1 0,0 2-2 16,1 0-1-16,0 6 0 16,0 0-1-16,0 3 0 15,0 3 1-15,0 0-3 16,1 4 4-16,0 1-6 0,1 1-9 16,-2 0-9-16,-1 0-10 15,0 1-37-15,0 3-28 16,0 1-43-16,-4-3-142 15</inkml:trace>
  <inkml:trace contextRef="#ctx0" brushRef="#br0" timeOffset="59094.527">5296 9656 375 0,'-3'3'15'0,"2"-1"50"15,1 2-29-15,0-2 4 16,6 2 2-16,2 1 0 16,4 1-13-16,2 0-12 15,1 1-2-15,0 0-7 16,-1 0-5-16,1-1-1 0,-2 3-2 16,3-5-37-16,-5 2-56 15,-1-4-59-15</inkml:trace>
  <inkml:trace contextRef="#ctx0" brushRef="#br0" timeOffset="59297.5866">5506 9691 287 0,'-3'0'315'15,"0"-1"-297"-15,2-1 12 16,1 2-13-16,1 0 2 0,7 0-20 15,2-2 6-15,5 2-1 16,0-1-1-16,1-2 0 16,1 0-4-16,-2 0-55 15,-5 1-41-15,0-1-75 0</inkml:trace>
  <inkml:trace contextRef="#ctx0" brushRef="#br0" timeOffset="59500.7292">5559 9653 275 0,'-4'-1'288'16,"1"-1"-216"-16,-1-1-11 15,2 3-37-15,2 0 5 16,0 0-21-16,0 2-13 16,0 2 5-16,0 4-3 15,4 1 4-15,-1 0 1 16,-1 3-1-16,1 0 0 0,-1 3-37 15,0-5-65-15,2-2-138 16</inkml:trace>
  <inkml:trace contextRef="#ctx0" brushRef="#br0" timeOffset="59750.7225">5657 9572 482 0,'0'-10'139'0,"0"1"-67"16,0 3 15-16,0 4-37 0,0 2-22 16,0 5-27-16,0 5-6 15,0 5 5-15,4 4 4 16,-2 3-1-16,2 2 1 16,-1 1-2-16,-3-2-1 15,0-2 1-15,0-2-1 0,0-1-17 16,0-6-26-16,-2-2-52 15,0-8-148-15</inkml:trace>
  <inkml:trace contextRef="#ctx0" brushRef="#br0" timeOffset="61048.0186">6083 9964 455 0,'-3'0'34'16,"1"0"21"-16,2 0-9 15,0 0 11-15,9 0-29 16,2-1-26-16,5-1 3 0,0 2 0 15,5-2-2-15,-1 2-2 16,-1 0 1-16,2 0-2 16,-1 0-5-16,-2 0-91 15,-5 0-55-15,-6 0-209 16</inkml:trace>
  <inkml:trace contextRef="#ctx0" brushRef="#br0" timeOffset="61235.4681">6080 10094 464 0,'-5'7'17'0,"5"-2"3"0,0-3 12 15,12 1 16-15,9 0 5 16,3-3-17-16,4 0-20 16,6 0-12-16,1-4-3 15,0-2-2-15,-6-4-100 16,0-3-212-16</inkml:trace>
  <inkml:trace contextRef="#ctx0" brushRef="#br0" timeOffset="62204.1378">6943 9796 696 0,'-3'-6'15'0,"-3"1"1"15,3 5 11-15,0 0-19 0,0 8-8 16,1 5 5-16,1 4-3 16,1 1 3-16,0 3-4 15,0 0 1-15,3-3-2 16,0-2 1-16,3-1 1 15,-2-5-3-15,2-4 2 16,-1-2-4-16,4-4 1 0,-2 0 12 16,2-1-2-16,-1-6-5 15,-1-1 0-15,0-1-2 16,-1-1 2-16,-2 2 1 16,-1 3 2-16,-2-1 4 15,-1 3 7-15,0 1-4 16,0 2-11-16,2 0-8 0,0 2-5 15,0 7 2-15,2 0 11 16,2 1-2-16,4 1 0 16,-1 1 3-16,3-2-4 0,2-3 3 15,-1-2-3-15,3-3 1 16,-1-2 4-16,1 0-1 16,-3-9 0-16,1-1 1 15,-3-2-3-15,-2-2 0 16,-3-1 4-16,-2-3-4 15,-2 0 14-15,-2-3 1 16,0-2-6-16,-8 4-4 0,1-2-2 16,1 6-8-16,-1 5 4 15,1 4-7-15,1 6-15 16,2 0-45-16,1 10-100 16,0-1-140-16</inkml:trace>
  <inkml:trace contextRef="#ctx0" brushRef="#br0" timeOffset="62610.3522">7337 10041 196 0,'-3'4'470'15,"1"-2"-448"-15,-2 2-17 0,1 3-4 16,0 1 3-16,2 1 2 16,-1 6 3-16,0 0-10 15,1 2 5-15,1-1-1 16,0 2-1-16,0-3 0 16,0-3-1-16,0 0-2 0,1-4-3 15,4-6 4-15,3 0 4 16,2-2 4-16,2 0 4 15,0-9-7-15,0-3-2 16,-1 0-1-16,-2-5-1 16,-2-2 1-16,-2 1 1 0,-3-1 10 15,-2 1 3-15,0 5-2 16,-4 3-3-16,-6 7-10 16,-3 3-9-16,-2 0 1 15,1 8-25-15,-3-1-39 16,1-1-125-16</inkml:trace>
  <inkml:trace contextRef="#ctx0" brushRef="#br0" timeOffset="63375.9222">7363 9424 163 0,'0'-4'517'0,"0"0"-466"15,0 3-1-15,0 1-38 16,0 1-15-16,0 8-13 16,3 3 14-16,3 5 3 15,0 4 0-15,0 0 3 16,-2 2 1-16,1-4 5 0,-2-1-5 16,-1-2-3-16,-2-7-1 15,2-1 0-15,-2-5 1 16,0-1 0-16,0-2 3 15,0 0 3-15,2-4 13 0,1-6 7 16,2-4-28-16,5-4-1 16,-1-5 3-16,4 0-4 15,-2 2 6-15,3 3-8 16,-3 3 5-16,3 2-1 16,-2 4-1-16,-3 4-4 15,0 3 4-15,-2 2-32 0,-1 0-10 16,-6 7-43-16,0 2-42 15,0 0-162-15</inkml:trace>
  <inkml:trace contextRef="#ctx0" brushRef="#br0" timeOffset="63547.8348">7420 9540 652 0,'0'0'72'16,"0"0"-15"-16,0 0-45 15,7 1-17-15,4 2 12 0,1 1 1 16,5 1-6-16,2-1-1 16,-3 3 0-16,0-2-56 15,-2-3-101-15,0-2-394 16</inkml:trace>
  <inkml:trace contextRef="#ctx0" brushRef="#br0" timeOffset="64704.0747">7236 9355 447 0,'-4'-11'39'0,"0"0"41"0,2 0 3 16,0 5-16-16,0 2-13 16,1-1-9-16,1 5-14 15,0 0-22-15,0 3-15 16,0 6-12-16,1 8 17 15,3 2 2-15,1 10 0 16,0 6 0-16,-2 6-2 0,-1 1 3 16,0 4-1-16,-1-5 0 15,1-4-12-15,3-10-24 16,3-7-29-16,4-9-53 16,3-10-1-16,5-1-157 15</inkml:trace>
  <inkml:trace contextRef="#ctx0" brushRef="#br0" timeOffset="64969.6749">7556 9331 716 0,'-3'-5'44'0,"1"1"5"16,2 4-29-16,0 0-17 15,6 0-18-15,5 6-6 0,2 3 31 16,0 6-10-16,5 2 3 16,-4 7-5-16,-3 4 2 15,-6 5 9-15,-5 3-5 16,0 1 1-16,-10-2-4 16,-5-1-5-16,-2-2-41 15,1-11-72-15,1-7-308 0</inkml:trace>
  <inkml:trace contextRef="#ctx0" brushRef="#br0" timeOffset="65516.5353">7864 9843 219 0,'-9'2'301'16,"3"-2"-234"-16,2 0-1 16,1 0-7-16,3 0 0 0,0 0-25 15,3 0-26-15,9 0-19 16,7 0 11-16,9 0 11 15,7-5-4-15,8-2-2 16,5-1-15-16,-1-3-103 0,-1-2-115 16</inkml:trace>
  <inkml:trace contextRef="#ctx0" brushRef="#br0" timeOffset="66063.3561">8323 9625 699 0,'-3'-7'41'0,"2"0"-11"16,1 3-11-16,1 1-4 0,7 2-12 15,-1 1-1-15,2 0-4 16,3 7 0-16,-2 2 1 15,1 3 1-15,-4 2 2 16,-1-1-2-16,0 0 0 0,-5 2-1 16,-1-6 3-16,0-1-1 15,0-1-1-15,0-5 0 16,0-2 3-16,0 0 4 16,0-2 2-16,1-6-7 15,1-4-3-15,2-4 0 16,0 0 3-16,3-3-1 0,-2-1 0 15,3 1 0-15,0 3-4 16,0 4 3-16,0 4-6 16,2 4 2-16,-1 4 3 15,0 2-2-15,-2 12 0 16,1 5 2-16,0 5 0 16,-3 7 0-16,-1 7 2 0,-4 5-2 15,0 5 3-15,0 3 1 16,-4 7 1-16,-3-2-3 15,0 3-1-15,1-5 1 16,5-3 2-16,1-2-3 0,0-8-7 16,10-8-3-16,1-6-2 15,4-9-3-15,5-9-17 16,5-7-46-16,2-2-96 16</inkml:trace>
  <inkml:trace contextRef="#ctx0" brushRef="#br0" timeOffset="88189.3464">8961 9425 214 0,'-7'0'96'16,"1"0"-34"-16,1-3-3 15,-2 0-22-15,1 0 9 0,0-1 6 16,0-1-6-16,2 1 14 16,2-1 9-16,2 0-30 15,0 1-15-15,0-1-7 16,8 0-13-16,5 3-7 16,2 2 2-16,5 0 2 15,-1 2-5-15,2 8 4 0,-1 7-2 16,-2 3 2-16,-4 11-1 15,-4 0 1-15,-4 6 0 16,0-2 1-16,-6-3 3 16,0-4-5-16,0-6 5 15,-8-8-5-15,1-4 4 16,-3-5 1-16,0-5 5 0,3 0 3 16,-3-2-4-16,2-9 2 15,2-2 4-15,0-4-9 16,3-1-7-16,3-1 1 15,0 4-1-15,0 1-1 0,6 3-2 16,1 1-6-16,1 5-10 16,4 3-8-16,-2 0-25 15,2 2-54-15,0 0-47 16,0 2-222-16</inkml:trace>
  <inkml:trace contextRef="#ctx0" brushRef="#br0" timeOffset="88673.6886">8812 9751 452 0,'-14'2'69'16,"4"-2"6"-16,2 0-4 0,3 0-15 15,5 0-11-15,1 0-14 16,16 0-24-16,7-2-4 16,11-3 7-16,4 0 3 15,8-3-6-15,4 1-3 16,-3 2-2-16,-1-2 1 15,-5 2-3-15,-6 0 2 0,-5 4-4 16,-9 1-20-16,-2 0-36 16,-8 0-40-16,-5 1-34 15,-6 4-74-15</inkml:trace>
  <inkml:trace contextRef="#ctx0" brushRef="#br0" timeOffset="90564.5116">8857 9908 172 0,'-5'-5'327'0,"3"-1"-268"15,-2 0 21-15,4 1 2 0,0-1-24 16,6-1-38-16,3 3-11 16,4-1-7-16,1 3 6 15,4 2-4-15,-1 0 0 16,-2 9 0-16,1 1-3 15,-3 4 5-15,-1 7-4 16,-6 0-1-16,-1 3-1 0,-4 3 1 16,-1-1 0-16,0-4 1 15,-6-1-1-15,-1-7 0 16,-3-3-1-16,1-4 2 16,-3-5 1-16,2-2 2 15,1 0-1-15,-1-8 1 16,4-5-1-16,2-2-1 0,2-1-2 15,2-2-2-15,0 4 0 16,6-1-3-16,5 5 0 16,-1 1-12-16,4 3-18 15,2 3-36-15,-1 0-43 0,-1 3-38 16,1 0-140-16</inkml:trace>
  <inkml:trace contextRef="#ctx0" brushRef="#br0" timeOffset="91095.7304">9116 9915 576 0,'0'-7'28'15,"0"0"26"-15,0 1 26 16,0 3-22-16,0 2-29 16,0 1-16-16,0 0-12 15,0 6-4-15,0 4 0 0,0 0 3 16,0 5 2-16,0 1-3 15,2 0 1-15,0 0 1 16,0-4-1-16,0 2 1 16,2-8-2-16,-1 0 0 15,2-3 1-15,1-3 0 0,-1 0 3 16,2-6 3-16,1-2-3 16,-1-4-1-16,0 2-1 15,-1 0 1-15,-4 1-2 16,3 2 1-16,-4 1-2 15,-1 5 3-15,0 1-7 0,0 0 0 16,1 3 0-16,1 3 4 16,1 5 1-16,1 1 0 15,1-1 1-15,0 2-1 16,4-3 0-16,-2 1 2 16,3-5-5-16,2-2 2 0,0-2-1 15,0-2-5-15,-2 0 14 16,0-8-4-16,-1-1 1 15,-2-3-2-15,1-2 2 16,-3-2-4-16,-3-5 6 16,1-1-3-16,-3-1-1 15,0 2-2-15,-1 3 1 0,-3 3-1 16,-1 5-1-16,-1 3-2 16,0 3-19-16,1 0-51 15,2-4-150-15</inkml:trace>
  <inkml:trace contextRef="#ctx0" brushRef="#br0" timeOffset="110845.7527">10264 9421 278 0,'1'0'70'0,"1"0"-7"16,-1-4-11-16,-1 2 11 0,1-1-13 16,0 0-4-16,-1 0-4 15,1-2-3-15,1 0-8 16,-2 1-4-16,0 0-4 15,0 0-1-15,-3-1-5 16,-5 5-13-16,-9-2-11 16,-5 2 6-16,-3 0-1 0,-6 2 5 15,1 3-2-15,-1 3 1 16,4 1-3-16,3-1 1 16,6-2 1-16,7 1 1 15,2 1-5-15,8-3-1 16,1 1-3-16,5 1 3 15,9-1 5-15,3 0-1 0,5-1 4 16,2 1-1-16,-1-1-1 16,1 0-2-16,-7 2 1 15,-1 0-2-15,-7 1 0 16,-5 4 0-16,-4 2-5 0,-6-3 6 16,-8 3-3-16,-3 3 5 15,-1-4 0-15,-4-1 1 16,4 1-2-16,1-3 1 15,4-1-1-15,6-5-1 16,2 1 0-16,5 0-1 16,1-4-5-16,14-1 2 0,6 0 7 15,8 0 3-15,3-1-4 16,6-4 0-16,-1 2-22 16,-2 1-46-16,-4-1-65 15,-6 2-120-15</inkml:trace>
  <inkml:trace contextRef="#ctx0" brushRef="#br0" timeOffset="111501.9566">9868 9825 595 0,'0'-2'20'0,"0"-4"23"16,0 2 30-16,0 4-20 15,5 0-42-15,2 0-9 16,3 5-2-16,-3 5 1 15,3 5 0-15,-1-1 0 16,-1 5 1-16,-5-3-2 0,1 1-2 16,-4-4 3-16,0-3 0 15,0-2 1-15,0-4-2 16,0-2 0-16,-2-2 6 16,2-2 2-16,0-6-3 15,0-1-3-15,2-5-4 0,4-1 4 16,1 1 0-16,1-1-2 15,4 3-2-15,-3 3-1 16,0 4 1-16,1 2 0 16,-2 3 2-16,0 3-3 15,-1 6 2-15,-1 4 0 0,1 2 2 16,0 0 0-16,-2 0 0 16,1 2 0-16,2-4 0 15,-2-2 0-15,2-3-11 16,3-4-29-16,1-3-60 15,2-1-52-15,1-5-246 16</inkml:trace>
  <inkml:trace contextRef="#ctx0" brushRef="#br0" timeOffset="111689.4518">10187 9838 585 0,'-2'-1'34'0,"2"-2"24"15,0 1-3-15,6 0-13 16,5 1-28-16,0 0-4 16,3-1-7-16,3 2 0 0,-1 0-2 15,-3 0-5-15,2 2-82 16,-5 0-55-16,-2 3-91 16</inkml:trace>
  <inkml:trace contextRef="#ctx0" brushRef="#br0" timeOffset="111845.7336">10245 9893 474 0,'-11'5'52'0,"2"2"2"16,4-3-15-16,3 2-11 15,2-1-21-15,0 0-7 16,9-1 0-16,4 0 3 0,1-1 4 16,3-3-41-16,4 0-80 15,0-2-153-15</inkml:trace>
  <inkml:trace contextRef="#ctx0" brushRef="#br0" timeOffset="112033.1691">10483 9814 549 0,'0'-1'146'0,"-3"-1"-93"16,1 2-11-16,1 0-28 15,1 2-3-15,0 10-15 16,0 4 4-16,1 2 3 15,0 6-1-15,0 0 0 0,-1-2 0 16,0 1-1-16,0-5-24 16,0-4-94-16,0-10-138 15</inkml:trace>
  <inkml:trace contextRef="#ctx0" brushRef="#br0" timeOffset="112908.1096">10079 9034 690 0,'0'-5'32'0,"0"1"10"16,0 4-10-16,2 0-10 16,0 6-24-16,-1 8 1 15,2 4 4-15,-2 4 2 0,-1 2-5 16,0-1 2-16,0-1-1 16,0-2 0-16,-5-6 0 15,1-4 0-15,1-5-1 16,-3-3 4-16,0-2 3 15,2-4-1-15,2-9-2 0,1-1-3 16,1-6 0-16,0-2-1 16,3 1 1-16,3-1 0 15,0 5-1-15,-1 3-2 16,-1 8 3-16,-1 3-3 16,3 3-3-16,0 3 0 15,0 9 3-15,2 3 1 16,2 5 1-16,-1 2 0 0,4 1-1 15,-5 0 1-15,2-4 0 16,1-2 0-16,1-3 1 16,-1-7-2-16,0-2 3 0,0-5-1 15,1 0 6-15,2-6-1 16,-5-7-1-16,2-4-1 16,-4-8-1-16,-2-1 1 15,-1-4 1-15,-2 0-1 16,-2 1-1-16,0 5 0 15,0 4 1-15,-2 8-1 16,-2 7-7-16,-1 5-4 0,3 0-59 16,-1 0-165-16</inkml:trace>
  <inkml:trace contextRef="#ctx0" brushRef="#br0" timeOffset="121892.0361">9593 9364 371 0,'-1'-4'18'0,"-1"-1"37"16,2 3 16-16,0-1-11 15,0 2-19-15,0-1-5 16,0 1-8-16,0 1-8 16,0 0-5-16,0 0-9 15,0 7-10-15,0 1 0 0,2 7 6 16,1 3 5-16,0 4-3 16,-1 2-4-16,0-1 2 15,-2-1 0-15,2-4 0 16,2-1 0-16,-2-3 0 15,2-5-26-15,-1-2-54 16,0-4-90-16</inkml:trace>
  <inkml:trace contextRef="#ctx0" brushRef="#br0" timeOffset="122516.9775">9535 9628 419 0,'-4'0'59'0,"-1"0"-27"16,3 0 33-16,0 0-7 15,2 0-7-15,0 0-9 16,10-3-27-16,6-2-15 16,1 0 5-16,6 0-1 0,1-1-1 15,0 1-2-15,-1 1 0 16,-2 1 0-16,-2 2-15 15,0 0-59-15,-5 1-40 16,-6 0-150-16</inkml:trace>
  <inkml:trace contextRef="#ctx0" brushRef="#br0" timeOffset="122860.6959">9595 9684 453 0,'-3'0'83'0,"1"0"-33"16,2 0 11-16,2 0-29 15,6-5-5-15,2 4-7 16,1-2-4-16,0 3-12 16,0 0-2-16,-3 0-2 0,2 3 0 15,-5 4 1-15,-1 1-4 16,-3 2 0-16,-1 5 3 15,-5 0-4-15,-3 2 7 16,-4-1-6-16,1-3-7 0,2 1 9 16,2-5-1-16,3-3 6 15,4-3-5-15,0-1 0 16,7-1-3-16,7-1 6 16,2 0-1-16,6-1 2 15,-2-3-14-15,2-4-127 16,-4-3-248-16</inkml:trace>
  <inkml:trace contextRef="#ctx0" brushRef="#br0" timeOffset="123485.6654">9511 9097 405 0,'-4'-1'29'0,"-1"1"-3"16,2 0-8-16,-1 0 6 15,-1 0 9-15,0 1 5 16,0 6-17-16,1 3-12 16,0 3 4-16,-1 7 4 0,3 7-5 15,-2 7-1-15,0 6-3 16,1 9-2-16,-2 6-1 15,-1 4 1-15,-1 3 14 16,1 1-4-16,1 4-6 16,3 1 2-16,2 2-2 0,0-3 0 15,3 2-6-15,9 0 1 16,3-1-3-16,2-3-2 16,5 0 1-16,0-4 0 15,2-3-61-15,-2-9-57 16,-2-8-58-16</inkml:trace>
  <inkml:trace contextRef="#ctx0" brushRef="#br0" timeOffset="125782.3656">10916 9079 441 0,'-4'-11'23'0,"2"0"28"16,1 2 17-16,0 2-16 15,1 2-11-15,-3 0 3 16,3 5-8-16,0 0-16 0,0 0-15 16,0 14-10-16,0 8 3 15,0 10 6-15,0 14 3 16,0 11 3-16,0 11 0 16,0 9-4-16,-1 6 1 0,-1-1 0 15,2-5-6-15,0-7 1 16,10-10 1-16,1-10-2 15,4-11-1-15,5-13 1 16,1-6-5-16,0-10-52 16,1-10-76-16,1-8-288 15</inkml:trace>
  <inkml:trace contextRef="#ctx0" brushRef="#br0" timeOffset="126594.8161">11197 9350 697 0,'-3'-6'18'0,"2"0"-3"16,-2 4 3-16,3 2 5 16,0 0-8-16,0 0-13 0,3 9-7 15,-1 3 4-15,1 4 3 16,1 4-4-16,-1 0 3 15,2 0 1-15,-2-1-2 16,2-5 1-16,1-2-7 16,1-8-4-16,-2-2-3 0,3-2 13 15,0-2 10-15,-2-4-7 16,2-5 0-16,-2 0-1 16,0-2 0-16,0 2 1 15,-3 0 1-15,-2 4 0 16,2 1-2-16,-3 3-3 0,0 3-1 15,0 0-2-15,0 3-1 16,1 3 5-16,1 1-1 16,1 2 2-16,1 0-2 15,1 2 1-15,1-2 1 16,5-1-4-16,-2 0 3 16,2-3-3-16,0-1 5 0,2-4-1 15,-1 0 1-15,-1-1 0 16,-1-7 2-16,-2-2 6 15,0-2 0-15,-1-4 1 16,-3 0 0-16,0-2-5 16,-4-1-1-16,0 1 1 0,0 3-1 15,0 2-2-15,-3 2-2 16,-3 7-7-16,0 4 0 16,-2 0-31-16,2 10-55 15,2 1-71-15,-2 2-372 16</inkml:trace>
  <inkml:trace contextRef="#ctx0" brushRef="#br0" timeOffset="126969.8312">11531 9580 546 0,'-6'4'81'0,"3"2"-81"15,-3 2 7-15,2 1 24 16,0 3-1-16,3 1-19 0,1 1-6 16,0 1-3-16,0-1 1 15,0 2-2-15,4-3-1 16,1 1 1-16,1-5-3 16,0-3 0-16,4-3 3 15,-1-3 6-15,3 0 14 0,-1-9 5 16,1-3-16-16,-1-1-4 15,-2-3 2-15,1 0 7 16,-7-2 0-16,0 3 0 16,-3 0-5-16,0 3-4 15,-9 2-5-15,-1 5 2 16,-5 2-7-16,2 3 2 0,1 0-41 16,-1 0-37-16,5 0-35 15,4 0-220-15</inkml:trace>
  <inkml:trace contextRef="#ctx0" brushRef="#br0" timeOffset="127204.1489">11712 9437 573 0,'0'0'13'16,"1"0"18"-16,9-2-21 16,5-1 16-16,1 1-16 15,4-2-8-15,0 0-1 16,0 2 0-16,-3 1-1 0,-3-3-83 16,-5 2-96-16</inkml:trace>
  <inkml:trace contextRef="#ctx0" brushRef="#br0" timeOffset="127407.2644">11792 9344 623 0,'0'-6'67'16,"0"4"11"-16,0 0-40 16,0 2-10-16,0 2-19 0,0 6-14 15,2 6 6-15,0 4 0 16,1 7 2-16,-2 0-2 15,2 3 1-15,-1-4 0 16,2 0-22-16,-1-3-66 16,3-9-95-16,1-7-197 15</inkml:trace>
  <inkml:trace contextRef="#ctx0" brushRef="#br0" timeOffset="127938.4684">11968 9312 673 0,'0'-8'49'0,"0"3"-11"15,0 5-11-15,1 0-20 16,-1 8-9-16,1 2 2 16,1 4 1-16,0 4-1 0,-1-2 2 15,1 1-2-15,0-3 0 16,1 1 1-16,-1-5 0 15,0-1 0-15,2-4-2 16,-1-1 1-16,1-3-1 16,1-1 3-16,1 0-2 15,-2-1-9-15,0-6 8 0,0-1 1 16,0-1 1-16,0 0 0 16,0-1 1-16,-1 3-2 15,1 2 4-15,-3 3 5 16,2 2-4-16,-2 0-8 0,1 2-2 15,2 3 4-15,-2 3 1 16,1 1 0-16,3 0 0 16,0-4 1-16,1 0-1 15,4-2 0-15,-2-3-1 16,0 0 5-16,2 0-2 0,-1-8 2 16,0 0-2-1,1-3 1-15,-2-4-1 0,-3-1 1 16,-1-1 8-16,-2-5 1 15,-3 1-3-15,0 3 0 16,0 2 10-16,-3 2-9 16,-1 8-8-16,-1 6-4 15,0 0-9-15,0 5-23 0,4 7-19 16,-2 0-74-16,3 0-205 16</inkml:trace>
  <inkml:trace contextRef="#ctx0" brushRef="#br0" timeOffset="128141.5879">12222 9481 515 0,'2'10'36'16,"-1"-1"23"-16,3 6 8 0,-2 4 6 16,3 3-38-16,-3 5-17 15,-1 3-2-15,4 3-6 16,-5-3-8-16,0 1 2 15,0-4-5-15,-2-6-29 16,-2-8-70-16,2-12-115 16</inkml:trace>
  <inkml:trace contextRef="#ctx0" brushRef="#br0" timeOffset="128782.1632">12512 9239 667 0,'-4'-5'34'0,"4"0"11"16,0 3-19-16,4 2 1 15,3 0-26-15,4 0-2 16,0 0 5-16,0 5-5 16,-2 5 2-16,-1 4-2 15,-6-1 0-15,-2 3 1 16,0 1-1-16,-4-2 1 0,-3-1 2 16,-1-1-1-16,1-4 1 15,1-4-1-15,4-3-1 16,1-2 1-16,1 0 7 15,0-7 6-15,6-5-9 16,4-3-2-16,2-4 4 0,0-2-4 16,0-2-1-16,0 2-2 15,-2 1 3-15,-4 3 1 16,-2 3 6-16,-2 4 3 16,-2 7-1-16,0 2-6 15,0 1-6-15,0 1-6 0,0 9-1 16,0 4 6-16,0 3 2 15,3 3-5-15,3 3-18 16,1 1-3-16,2 0-13 16,2 0-71-16,0-5-71 15</inkml:trace>
  <inkml:trace contextRef="#ctx0" brushRef="#br0" timeOffset="129141.5091">12733 9465 578 0,'0'0'115'16,"0"0"-75"-16,0 1-11 16,0 5-22-16,0 0 4 15,2 3-3-15,2 1-2 16,0 5-4-16,-1-2 1 16,-1 0-2-16,-1-3 0 0,2-1 1 15,-3-4-3-15,0-1 4 16,1-4-1-16,1 0 4 15,0-4 6-15,3-5-6 16,0-1-2-16,3-4 8 16,-1-4 9-16,1 1-1 0,-2 1-6 15,0 1 0-15,-2 6-6 16,0 1-5-16,-1 8-6 16,1 0-3-16,-3 6-1 15,4 5 4-15,-2 1-1 16,3 4-9-16,-1 0 0 15,2-3-2-15,1 1-12 0,-1-1-16 16,2-7-73-16,-2-3-84 16</inkml:trace>
  <inkml:trace contextRef="#ctx0" brushRef="#br0" timeOffset="130328.9361">11087 9191 373 0,'4'-8'30'0,"-4"2"33"0,1 0-9 16,-1 3 10-16,0 1-16 15,0 2-4-15,0 1-20 16,0 13-28-16,0 7 4 15,0 9 9-15,0 11 10 0,-5 11 1 16,5 8-5-16,0 7-4 16,0-1-6-16,9-3 0 15,8-5-3-15,5-11-4 16,5-11-59-16,5-13-22 16,5-13-123-16</inkml:trace>
  <inkml:trace contextRef="#ctx0" brushRef="#br0" timeOffset="130844.5445">12821 9001 573 0,'0'0'42'15,"5"3"-23"-15,5 10-13 16,5 4 14-16,6 7 10 0,5 12 6 15,2 6-3-15,0 9-15 16,-1 6-5-16,-5 9-4 16,-7 3-2-16,-9-2-4 15,-5-5 0-15,-1-10 0 16,-9-11-3-16,-3-8-21 0,0-14-9 16,5-6-18-16,-2-10-21 15,5-3-83-15</inkml:trace>
  <inkml:trace contextRef="#ctx0" brushRef="#br0" timeOffset="131063.2443">13246 9301 707 0,'0'0'16'0,"0"-4"-19"16,11 1 7-16,7 2-2 16,4-3 1-16,4 0 0 15,5-1-7-15,-1-4-76 16,0-1-82-16</inkml:trace>
  <inkml:trace contextRef="#ctx0" brushRef="#br0" timeOffset="131563.2157">13569 9088 529 0,'-3'-1'135'0,"1"-1"-119"16,2 2-5-16,0 0-9 15,0 7-7-15,6 1 2 0,2 4 3 16,0-3 1-16,4 2-2 15,2-3 6-15,0-3-2 16,1-3-1-16,1-2 0 16,-2 0 1-16,-2-8-3 15,0-1 1-15,-4-3 0 16,-3-2 1-16,1 1 1 0,-3-2 0 16,-3 0 14-16,0 3 12 15,0 2-1-15,0 0 1 16,0 5-9-16,0 3-7 15,0 2-13-15,0 6-7 16,1 6-1-16,6 6 7 16,0 8 2-16,-1 2 0 0,3 5-1 15,-7 5-1-15,-1 1 1 16,-1-2-1-16,0-1 2 16,-7-3-1-16,0-6 0 15,-1-6 0-15,-2-5 0 0,0-5 0 16,-2-3-2-16,0-7 5 15,0-1 1-15,-1-3 0 16,3-8 0-16,2-1-8 16,4-1-6-16,3 0-10 15,1-1-44-15,5 4-52 0,5-1-78 16</inkml:trace>
  <inkml:trace contextRef="#ctx0" brushRef="#br0" timeOffset="131953.8172">13845 9373 588 0,'0'4'83'0,"1"1"-94"0,2 1 13 15,-2 2 5-15,0 2 14 16,-1 0-8-16,0 0-2 15,1-1-2-15,-1-3-2 16,0-1-2-16,0-3 2 16,0-2 2-16,0 0 5 15,0-2 3-15,0-5-6 0,0-4-5 16,4 0 4-16,2-3 6 16,2 2-8-16,2 0-3 15,-2 1-3-15,2 3-1 16,-1 3-3-16,0 3 1 15,0 2 1-15,0 0-3 0,-3 7 0 16,2 5 2-16,-1 2-2 16,0 3 4-16,0 0-1 15,-2 0-1-15,-1 0 3 16,0-5-1-16,-2-2-7 16,2-5-69-16,-2-5-144 0</inkml:trace>
  <inkml:trace contextRef="#ctx0" brushRef="#br0" timeOffset="132297.5833">13939 8777 663 0,'5'10'-11'0,"11"7"12"16,12 6 7-16,2 10 27 0,7 9-4 16,0 6-9-16,-3 11-11 15,-6 8-7-15,-10 5 0 16,-13 2-3-16,-5-4 1 15,-13-4-1-15,-7-9 2 16,-3-11-3-16,-2-10 3 16,-3-6-2-16,1-9-4 0,0-5 3 15,2-8-49-15,0-8-96 16</inkml:trace>
  <inkml:trace contextRef="#ctx0" brushRef="#br0" timeOffset="133891.2008">14066 8677 436 0,'-2'-8'33'0,"2"1"-3"15,0-4 13-15,8 5 0 16,-2-1-17-16,2 4-12 16,0 1-3-16,-1 2-4 0,-2 0-5 15,0 4-2-15,-2 6-2 16,-1 2 2-16,-2 1 1 15,0 1 2-15,0 1-3 16,0-3 1-16,0-1 0 16,0-3 1-16,-2-3 1 0,2 0 8 15,0-5 4-15,9 0 3 16,3 0 7-16,5-5-3 16,1-3-16-16,3 2-4 15,0-2-1-15,-3 3 0 16,-3-1 0-16,0 3-2 15,-1 2-34-15,-1-2-71 0,2-1-132 16</inkml:trace>
  <inkml:trace contextRef="#ctx0" brushRef="#br0" timeOffset="134438.0173">14245 8469 572 0,'-3'-5'9'16,"3"2"17"-16,1 3 12 15,13 2-3-15,6 11-24 16,9 9 7-16,7 12 7 15,9 10-7-15,6 12-7 0,-4 12 2 16,-4 9-5-16,-6 15 0 16,-12 9-6-16,-13 2 0 15,-12 3 1-15,-6-3-2 16,-11-6 0-16,-6-11 1 16,-3-10-1-16,-2-7 0 15,1-5 2-15,-2-7 0 16,2-7 11-16,0-8 7 0,2-7-1 15,4-7 1-15,3-9-7 16,3-8-6-16,4-3-4 16,1-5-1-16,2-3 2 15,0-2-2-15,-1-7-31 0,3-6-86 16,-1-5-297-16</inkml:trace>
  <inkml:trace contextRef="#ctx0" brushRef="#br0" timeOffset="135719.214">6334 11055 596 0,'-7'0'61'0,"2"0"8"16,2 0 3-16,3 0-30 16,0-2-26-16,9 1-13 15,7 1-3-15,6 0 0 0,4-2 3 16,2 2-1-16,4 0-8 16,-6 0-52-16,-3 2-37 15,-6 3-73-15,-10 0-185 16</inkml:trace>
  <inkml:trace contextRef="#ctx0" brushRef="#br0" timeOffset="135875.4313">6384 11199 585 0,'-13'10'34'0,"8"-4"-13"16,5-3 7-16,0 0 7 16,14-3 7-16,6 0-4 15,6-2-20-15,6-3-14 16,2-3-3-16,-1-4-89 15,1 0-206-15</inkml:trace>
  <inkml:trace contextRef="#ctx0" brushRef="#br0" timeOffset="136703.4823">7241 11041 586 0,'-5'-24'26'16,"0"3"16"-16,0 2 33 0,0 5-5 16,3 6-34-16,0 6-13 15,-1 2-7-15,1 5-20 16,0 9-2-16,2 6 5 16,0 4 2-16,0 4-2 15,0 1 2-15,2 1-1 0,5-3 0 16,2-2 0-16,1-4-12 15,0-6 1-15,3-7 3 16,0-2 3-16,-2-6 3 16,-1 0 5-16,0-10 2 0,1-2-1 15,-5-4-2-15,0 0 0 16,0 1 0-16,-4 1 2 16,0 2 0-16,0 5 2 15,-2 1-3-15,0 6-1 16,0 0-4-16,1 0-7 0,-1 8 3 15,1 3 6 1,0 1 0-16,3 4 0 0,1-1 1 16,3-1 0-16,0-2-1 15,4-1 0-15,1-4-1 16,2-3-2-16,1-4 2 16,-2 0 3-16,-1-5 0 15,2-6 2-15,-4-2-2 0,-1-6 1 16,-4 2 0-16,-2-3-2 15,-3-2 3-15,-1 1 7 16,0 2 1-16,-5 2-7 0,-1 3-3 16,-1 3-3-16,0 6-1 15,1 5-3-15,1 0-6 16,1 8-31-16,2 6-19 16,2-2-87-16,0 5-189 15</inkml:trace>
  <inkml:trace contextRef="#ctx0" brushRef="#br0" timeOffset="137094.0758">7605 11262 451 0,'0'4'149'0,"0"-1"-106"16,-4 0 9-16,-2 2 10 15,1 2-18-15,0 0-30 16,0 4-8-16,0 1-4 0,3 3 0 16,-1 1-2-16,2 1 0 15,1 1 0-15,0-2 1 16,0 0-2-16,6-5-3 16,0-3-3-16,3-3 1 15,1-4 2-15,2-1 5 16,0-6 4-16,3-4-2 0,-2-4 1 15,-2-1-5-15,0-4 4 16,-4 1-2-16,-5-2 2 16,-2 3-1-16,0 4 0 15,-4 1 10-15,-7 3 3 16,-1 5-11-16,-3 2-7 0,1 2 2 16,-1 0-19-16,0 4-32 15,4-2-63-15,4-2-189 16</inkml:trace>
  <inkml:trace contextRef="#ctx0" brushRef="#br0" timeOffset="137719.0319">7642 10624 614 0,'0'-11'20'15,"0"3"44"-15,0 1-13 0,0 7-8 16,4 0-23-16,0 4-20 15,1 11-3-15,4 4 6 16,-1 5 1-16,-1 3-2 16,-2 0-1-16,-3 2-1 15,-1-4 1-15,-1-4 2 16,0-5 0-16,0-5-4 0,-1-5 1 16,-2-5 3-16,1-1 4 15,2-8 2-15,0-8-6 16,0-3-3-16,5-1 2 15,3-2 3-15,3 0 1 0,-2 1 0 16,5 4-3-16,0 2-3 16,0 4 2-16,-1 3-3 15,1 3 0-15,-2 3 0 16,0 2-1-16,-3 0-25 16,-2 4-19-16,-3 4-45 0,-3-2-59 15,-1 0-5-15</inkml:trace>
  <inkml:trace contextRef="#ctx0" brushRef="#br0" timeOffset="137890.8973">7710 10735 526 0,'0'1'46'0,"0"3"-11"16,4-1-4-16,5 1 21 15,4 0-16-15,1 1-19 16,3 1-12-16,-1 0-4 15,-3 1 2-15,-2-2-23 0,-7 2-90 16,-4-5-94-16</inkml:trace>
  <inkml:trace contextRef="#ctx0" brushRef="#br0" timeOffset="138140.8793">7547 10553 618 0,'-3'-3'27'0,"-4"-2"14"15,3 5-17-15,0 5-10 16,2 9-11-16,1 5 10 16,-1 7-3-16,0 4-5 15,2 3-1-15,0 1-3 16,0 3 0-16,5-4 2 15,5-4-31-15,3-6-70 0,5-8-45 16,0-11-32-16</inkml:trace>
  <inkml:trace contextRef="#ctx0" brushRef="#br0" timeOffset="138359.6078">7798 10487 704 0,'0'-12'43'16,"1"4"-3"-16,9 4-34 16,1 4 0-16,5 4-5 0,3 9 0 15,-1 6 1-15,1 9-1 16,-3 7 2-16,-4 5 1 16,-6 9-2-16,-6-1 0 15,-2 3 0-15,-11-5-14 16,-4-5-88-16,2-5-71 0</inkml:trace>
  <inkml:trace contextRef="#ctx0" brushRef="#br0" timeOffset="138828.3273">8072 11085 521 0,'-9'1'83'16,"3"-1"-20"-16,3 0 1 15,1 0-18-15,2 0-12 0,0 0-17 16,11 0-14-16,5-1-1 16,6-1 1-16,7-1 2 15,5-3-3-15,1 1-29 16,4-2-49-16,-2 0-54 16,-3-5-99-16</inkml:trace>
  <inkml:trace contextRef="#ctx0" brushRef="#br0" timeOffset="139359.5608">8463 10871 670 0,'-1'-7'49'0,"0"1"-5"15,1 0-20-15,0 5-11 16,1 1 7-16,4 4-23 15,2 5 2-15,2 6 1 0,0 5 1 16,2 2-2-16,-5 2 2 16,1 0-1-16,-4-3 1 15,1-2-1-15,-4-5-1 16,2-5-8-16,-2-4 2 16,0-4 6-16,0-1 3 15,0-3 7-15,0-6-6 0,0-3-3 16,0-4 1-16,3-4 2 15,-1-3 10-15,4-1-1 16,0 0-2-16,1 3-7 16,0 4-3-16,2 2-2 15,0 6 0-15,0 3-2 0,2 6 0 16,-3 0 4-16,1 7-1 16,0 6-2-16,-2 6 1 15,2 5 1-15,0 8 1 16,-3 4-1-16,-1 5 0 0,-3 7 1 15,-2 0 0-15,0 1 1 16,0-2 0-16,-4 0 1 16,0-4-2-16,2-4 0 15,0-5 1-15,2-3-1 16,0-4 0-16,5-7 0 16,8-3 0-16,4-8-1 15,4-2 0-15,8-5 5 0,2-2-14 16,1-6-68-16,1-9-127 15</inkml:trace>
  <inkml:trace contextRef="#ctx0" brushRef="#br0" timeOffset="142687.5342">9082 10585 409 0,'0'-9'60'0,"-3"-3"-16"0,0 3 27 15,0-1-9-15,1 3-5 16,0 0-7-16,1 3-5 16,0 3-18-16,-1 1-10 15,-1 0-11-15,3 12-10 16,-4 9 1-16,2 11 4 16,-3 13 4-16,1 11 2 0,2 17 2 15,-1 8 1-15,2 3-5 16,1 3-1-16,0-1-2 15,1-8 0-15,8-14-1 16,5-7-2-16,1-13 2 16,3-12-2-16,6-12-5 15,0-11-23-15,5-9-24 16,1-10-107-16,1-13-342 0</inkml:trace>
  <inkml:trace contextRef="#ctx0" brushRef="#br0" timeOffset="143453.1126">9723 10774 483 0,'5'-12'111'15,"-4"2"-67"-15,0-2 25 16,-1 1-4-16,0 2-26 15,-2 1-16-15,-9 2-10 16,-6 2-13-16,-2 4-2 0,-7 0-1 16,-3 2 5-16,-2 5-2 15,0 1 1-15,5 1-1 16,4 1 1-16,6-1-2 16,6-1-1-16,5-1 3 15,5 2-5-15,2-1 1 16,11-1 0-16,6 1 3 0,6 1 1 15,3-1 0-15,-2 0 0 16,2 0-1-16,-6-1 1 16,-6-1-1-16,-9 3-1 15,-6-2-2-15,-2 3-2 16,-13 3 4-16,-7 1 1 16,-5 2 2-16,-2-1-2 0,0 0-5 15,2-1-4-15,5-1 9 16,6-4 1-16,5-3-3 15,6-1 2-15,4-1-1 16,11-1-11-16,8-3 10 0,9 0 3 16,6 0 1-16,5-3-6 15,2-3-9-15,-3 0-17 16,-5 3-7-16,-6 0-33 16,-7 1-56-16,-9 2-109 15</inkml:trace>
  <inkml:trace contextRef="#ctx0" brushRef="#br0" timeOffset="144015.5693">9322 11163 694 0,'-1'0'39'0,"-2"-3"-38"0,3 1 32 16,0 2 3-16,0 0-19 15,7 1-16-15,2 6-1 16,0 3 1-16,1 1 0 16,0 4 1-16,-4 0-2 15,-1 1 0-15,-3-3 0 0,-2 1-2 16,0-5-4-16,0-3 1 16,0-1 2-16,-2-5 6 15,0 0 3-15,2-8 1 16,0-1-6-16,0-3-2 0,4-3 2 15,2 2 1-15,0-1-2 16,0 2 5-16,0 5-6 16,3 2 1-16,-2 2-5 15,2 3 6-15,-1 0-3 16,0 3 1-16,0 4 1 16,-1 6 1-16,-2 0-2 15,0 2 1-15,-1 2-3 0,-1-2 6 16,1 0-9-16,1-4-38 15,0-4-63-15,3-3-3 16,3-4-76-16</inkml:trace>
  <inkml:trace contextRef="#ctx0" brushRef="#br0" timeOffset="144187.4283">9621 11181 577 0,'-1'-3'10'0,"1"-2"27"16,0 3 8-16,9-2-8 16,2 0-34-16,4 1-2 15,1 1 1-15,3-1 0 16,-4 1-28-16,-1 1-105 0,-5 1-103 16</inkml:trace>
  <inkml:trace contextRef="#ctx0" brushRef="#br0" timeOffset="144343.6749">9636 11233 465 0,'0'2'157'0,"0"-2"-140"16,10 0-15-16,5 0 1 16,5 0 3-16,4 0-26 15,1-4-78-15,3-3-131 0</inkml:trace>
  <inkml:trace contextRef="#ctx0" brushRef="#br0" timeOffset="144546.7827">9911 11146 424 0,'0'-3'196'0,"-6"-6"-135"0,3 6 31 16,3 0-26-16,-4 3-27 15,4 0-31-15,0 0-13 16,0 9-2-16,0 5 6 15,0 5 1-15,0 2 0 16,0 3 1-16,0-1 1 0,0-1-16 16,0-4-45-16,2-7-91 15,0-9-176-15</inkml:trace>
  <inkml:trace contextRef="#ctx0" brushRef="#br0" timeOffset="145296.733">9646 10507 631 0,'0'-2'26'0,"0"2"-1"16,0 0-30-16,0 11 5 0,0-1 6 15,0 4 1-15,0 1-2 16,0-1-2-16,-3-3-1 16,1-2-1-16,1-2 1 15,0-5 2-15,0-2 2 16,1 0 7-16,0-6 16 15,0-6-14-15,0 1-9 16,1-3 0-16,4-1-3 0,1 0 0 16,-1 3-2-16,-1 1-1 15,0 3 1-15,-3 4 6 16,1 1 3-16,-2 3-3 16,2 0-7-16,1 2-6 0,1 6 4 15,1 0 2-15,1 5 0 16,3 0 0-16,1-2 0 15,2 5-1-15,0-6 0 16,0-1 3-16,1-3-2 16,1 0 1-16,0-4 0 15,-1-2 1-15,-1 0 3 0,-1-9 2 16,-2-1 6-16,0-4-2 16,-3-4-4-16,0 1 2 15,-4-3 3-15,-1 0-1 16,-1 0 2-16,0 3 1 15,0 3-4-15,-1 3-3 0,-1 3-4 16,-1 3-4-16,2 2-3 16,-1 3-7-16,2 0-39 15,0 0-36-15,0 0-256 16</inkml:trace>
  <inkml:trace contextRef="#ctx0" brushRef="#br0" timeOffset="146765.3718">10313 10443 107 0,'-5'-15'501'16,"1"0"-482"-16,-2 2 26 15,4 3 9-15,-1 4-11 0,3 6-11 16,0 0-7-16,0 12-20 16,0 10-13-16,0 14 10 15,3 12 11-15,-2 14-5 16,-1 15 4-16,0 11-6 16,0 8-1-16,-3-2-3 15,3-3 1-15,2-9-1 0,12-15-3 16,7-17-2-16,5-12-19 15,1-13-18-15,6-15-16 16,0-10-71-16,-3-16-177 16</inkml:trace>
  <inkml:trace contextRef="#ctx0" brushRef="#br0" timeOffset="147405.9776">10604 10682 549 0,'0'-7'137'0,"0"2"-103"16,-3 2-2-16,2 3-8 16,1 5-15-16,0 8-9 15,0 4 1-15,0 4 2 0,0 4 0 16,0 1-1-16,0-4-1 16,1 1 0-16,4-5 1 15,-1-4-2-15,2-6-2 16,1-3 1-16,1-3 2 15,2-2 5-15,1-5-5 0,1-2 4 16,-1-5-3-16,-2-2 0 16,0 1 1-16,-3-1-2 15,-3 2 0-15,1 3 0 16,-2 1 0-16,-2 4 0 16,0 4-1-16,0 0-6 0,0 4-2 15,0 5 7-15,0 4 1 16,0 1 0-16,0 0 1 15,4-1-2-15,3-2-2 16,0-2-1-16,2-5 0 16,2-2 2-16,2-2 2 15,0 0 1-15,1-5 1 0,0-5-1 16,-2-4 1-16,-2 1-1 16,-1-5 0-16,-4 0 4 15,-3 0 7-15,-2-4 4 16,0-1-9-16,-2 3-4 0,-3 1 0 15,-2 5-4-15,0 5-2 16,0 8-3-16,1 1-25 16,0 4-57-16,3 7-97 15</inkml:trace>
  <inkml:trace contextRef="#ctx0" brushRef="#br0" timeOffset="147780.9324">10965 10910 504 0,'-5'5'24'16,"-1"2"-27"-16,0 1 14 15,1 4 23-15,2 0-9 0,0 3-17 16,2-2 1-16,1 3-5 15,0-3-3-15,0-1 1 16,2 0-2-16,5-3-1 16,4-3-1-16,-2-3 2 15,5-3 5-15,-1 0 5 16,1-4 5-16,0-5-7 16,-2-2-2-16,-2-2-3 0,-3-2 11 15,-5-1 19-15,-2 0 2 16,0 0-7-16,-5 2-16 15,-5 2-12-15,-4 4-5 16,-2 4 6-16,2 4-20 16,1 0-81-16,2 0-81 0</inkml:trace>
  <inkml:trace contextRef="#ctx0" brushRef="#br0" timeOffset="148280.9227">11169 10775 101 0,'-5'0'526'16,"3"0"-507"-16,-1-1 29 16,3-1 0-16,0 0-5 15,11 0-23-15,4-1-14 16,5 3-3-16,3-3-1 15,1 0 1-15,2 0-2 0,-2 2-6 16,-2-3-50-16,-3 0-53 16,-5-2-59-16</inkml:trace>
  <inkml:trace contextRef="#ctx0" brushRef="#br0" timeOffset="148468.3736">11297 10670 623 0,'-5'-3'56'16,"4"-1"-22"-16,1 4 1 16,0 0-14-16,0 4-9 15,0 6-13-15,0 3 7 0,4 5 0 16,-2 3-6-16,1 5 2 16,-2-1-1-16,1 2-4 15,3-6-92-15,-1-3-140 16</inkml:trace>
  <inkml:trace contextRef="#ctx0" brushRef="#br0" timeOffset="149015.2196">11555 10605 711 0,'0'-3'9'0,"0"-14"7"15,0 15 13-15,0 2-14 16,2 10-18-16,-1 8 2 16,0 1 2-16,4 4 1 0,-5 1-1 15,3-1-1-15,0-3 2 16,2-4-2-16,-3-2 2 16,0-4 0-16,3-5-2 15,-1-3-1-15,2-2 1 16,0 0 7-16,2-2-4 15,-1-3-1-15,2-5-1 0,-2 0 1 16,-2 0-1-16,-1 1 1 16,0 2-1-16,-2 4-1 15,-1-2 1-15,-1 5-1 16,1 0-3-16,1 0-4 16,-2 6 6-16,2-1 1 0,1 4 0 15,2-2 0-15,1 0 0 16,0 0 0-16,5-2 0 15,0-2-1-15,1-3 2 16,0 0 0-16,2 0 0 16,-1-7 0-16,-2-3 2 15,0-1-2-15,-4-4 1 0,2-2 0 16,-4-2-1-16,-2-4 10 16,-3 0 3-16,0-1-2 15,0 4-2-15,-1 5-4 16,-4 3-7-16,-3 11-4 0,0 1-2 15,2 1-41-15,0 12-23 16,-1 0-59-16,5 4-233 16</inkml:trace>
  <inkml:trace contextRef="#ctx0" brushRef="#br0" timeOffset="149218.3203">11893 10825 517 0,'0'6'65'0,"0"2"3"16,0 4 9-16,0 1-17 15,0 2-37-15,0 1-16 16,0 3-2-16,0 0-4 16,1-2 3-16,1-2-5 15,0-5-32-15,-1-4-70 0,2-6-72 16</inkml:trace>
  <inkml:trace contextRef="#ctx0" brushRef="#br0" timeOffset="149687.0438">12114 10531 500 0,'-2'-2'221'0,"2"-4"-222"16,0 6-12-16,0 0 13 0,7 4 5 16,2 6 7-16,-1 3-4 15,1 3-2-15,-3 0-5 16,-3 3 1-16,-3 0-1 16,0-2-1-16,0-1 0 15,-2-6 2-15,-5 2-1 0,3-6 0 16,0-5 1-16,3-1 1 15,1 0 5-15,0-4-2 16,1-6-3-16,7-4-2 16,1-3 1-16,0-5 0 15,2-4 0-15,-1-1 10 16,2 1 0-16,-3-1-7 0,-4 5-1 16,-3 8-1-16,-2 3 11 15,0 8-7-15,-5 3-7 16,-2 0-2-16,-3 9 1 15,2 6 0-15,1 4 0 0,1 4 1 16,3 2 0-16,3 4-4 16,0 3-24-16,6-2-18 15,1-1-25-15,4-7-62 16,2-2-99-16</inkml:trace>
  <inkml:trace contextRef="#ctx0" brushRef="#br0" timeOffset="150077.6491">12366 10738 699 0,'-2'0'19'0,"2"0"-22"16,0 2-6-16,0 4 26 16,0 1 7-16,0 2-11 15,0 3-3-15,4-2-8 16,-3 1 6-16,0-1-1 0,0 1 1 15,-1-4-1-15,2-2 0 16,-2-1-4-16,1-2 0 16,0-2 0-16,2 0 5 15,-1-3 2-15,2-3-5 16,1-6-4-16,1 0-1 16,3-3 1-16,-1-1 3 0,2-1 12 15,2 2 3-15,-2 1-12 16,-2 4-5-16,-2 7-1 15,-1 3-1-15,-2 0-1 16,1 6-3-16,-2 5 1 16,2 5 2-16,-1 2 2 15,2 3 0-15,1 0-2 0,-1 2-24 16,1-4-27-16,1-4-121 16,-3-5-305-16</inkml:trace>
  <inkml:trace contextRef="#ctx0" brushRef="#br0" timeOffset="150640.1191">10623 10483 390 0,'-4'-8'24'0,"-4"3"59"16,3 3-5-16,-1 2-23 15,-2 9-32-15,1 10-14 0,-4 10 9 16,1 14 9-16,-2 13 0 16,4 10-7-16,2 12-9 15,4 0 0-15,2-5-6 0,14-7-2 16,10-13-1-16,13-14-4 15,10-15-4-15,13-12-56 16,6-12-136-16</inkml:trace>
  <inkml:trace contextRef="#ctx0" brushRef="#br0" timeOffset="151155.7048">12454 10398 596 0,'-2'-11'9'16,"2"3"17"-16,0 3 11 0,3 3 27 16,8 2-17-16,9 9-36 15,8 6 0-15,3 10 5 16,7 7-2-16,1 9 0 16,-3 8-4-16,-5 9-2 0,-7 8-3 15,-7 2-2-15,-11 0-3 16,-6-4 2-16,-3-7-14 15,-12-12-27-15,-5-10-18 16,3-14-34-16,0-9-16 16,3-11-52-16</inkml:trace>
  <inkml:trace contextRef="#ctx0" brushRef="#br0" timeOffset="151390.0925">13036 10637 534 0,'-5'0'137'16,"4"-3"-122"-16,1 2 30 0,6-2 13 15,5 3-35-15,7-2-24 16,4 2 2-16,3-3 0 15,1 3-27-15,2-3-98 16,-2-4-93-16</inkml:trace>
  <inkml:trace contextRef="#ctx0" brushRef="#br0" timeOffset="151874.3978">13405 10494 674 0,'-5'-1'20'16,"1"0"-20"-16,2 1-3 16,2 1 10-16,0 5 0 15,0 0-6-15,0 5 1 16,4-4-1-16,5 1 0 16,2-2 3-16,2-3 1 0,2-1-3 15,0-2-6-15,-2 0-5 16,-1-4 6-16,0-5 3 15,-6 0 0-15,-2-4 2 16,-2 3 0-16,0-1 13 16,-2 2 15-16,0 0-1 0,2 4-8 15,-2 1-4-15,1 4-6 16,0 0-8-16,2 0-5 16,1 4-3-16,1 8 4 15,0 7 1-15,1 4 0 16,-1 2 0-16,-3 6 1 0,-1 1-2 15,-1 2 2-15,0-5-1 16,-3-2 0-16,-7-3 0 16,0-5 0-16,0-6 0 15,-2-4 2-15,-3-4 2 16,1-5 1-16,-1 0 1 0,3 0-3 16,2-9-1-16,3-1 1 15,3-4-3-15,4 1-22 16,0-5-50-16,7-1-109 15,9 0-336-15</inkml:trace>
  <inkml:trace contextRef="#ctx0" brushRef="#br0" timeOffset="152858.8109">13725 10639 640 0,'-1'0'39'0,"0"-2"-31"16,-1 2 23-16,2 0-17 15,0 4-11-15,0 7-4 16,0 0 9-16,3 6-1 15,1-2-4-15,0-1-1 16,-3-2 0-16,0-1 1 0,-1-3 0 16,0-4 0-16,0-1 7 15,0-3 11-15,0 0 9 16,3-3 3-16,1-5-19 16,2-2-13-16,1-4-1 15,5-1 1-15,2-1-2 0,1 0 2 16,0 3 0-16,-5 2-3 15,1 6 3-15,-2 3-2 16,-4 2-1-16,-1 5-3 16,-2 7 4-16,3 2 0 15,-1 3 2-15,1 2-1 16,2 0 1-16,1-3 0 0,1-2-1 16,2-4-15-16,0-5-35 15,2-2-44-15,1-3-41 16,-1-6-215-16</inkml:trace>
  <inkml:trace contextRef="#ctx0" brushRef="#br0" timeOffset="153186.903">13794 10229 700 0,'11'0'13'15,"10"0"-21"-15,9 0 16 0,6 10 32 16,5 6-1-16,0 8-5 16,-1 9-9-16,1 8-12 15,-6 8-5-15,-7 5-6 16,-7 8 2-16,-8 2-3 0,-9 3-1 15,-4 1 1-15,-15-2 1 16,-8-4 0-16,-3-10-9 16,-5-8-16-16,-2-11-10 15,1-9-29-15,5-13-77 16,5-9-382-16</inkml:trace>
  <inkml:trace contextRef="#ctx0" brushRef="#br0" timeOffset="156358.6775">13964 10072 472 0,'0'-6'14'15,"0"-1"29"-15,0 3 22 16,0-1-30-16,3 0-7 0,9 5 1 16,3 0-9-16,5 0-4 15,8 6 1-15,5 9-1 16,3 8 0-16,2 8-4 16,-1 11-1-16,-1 9-6 15,-4 9-2-15,-4 6-1 0,-4 3-1 16,-6 6 3-16,-6 0-1 15,-5 0 5-15,-7-4 6 16,0 1-2-16,-11-1-4 16,-3-4-1-16,-4-3-3 15,0-5 0-15,-3-5-3 0,1-6 0 16,-1-6 1-16,4-6 0 16,-1-8 0-16,0-7-5 15,3-7-23-15,1-13-62 16,1-2-144-16</inkml:trace>
  <inkml:trace contextRef="#ctx0" brushRef="#br0" timeOffset="157358.5926">10777 10299 491 0,'-3'-7'25'15,"2"0"4"-15,0 2 32 16,1 1-10-16,0 1-10 0,0 2-13 15,0 1-16-15,5 1-14 16,0 8 0-16,3 4 1 16,-2 4 1-16,-2 4 2 15,-2 3-1-15,-2 0 1 16,0-3-1-16,0-2 1 16,0-5 0-16,0-3-2 0,-2-4 1 15,-1-4 0-15,2-3 1 16,-2 0 6-16,2 0 5 15,1-10 2-15,0-4-4 16,0 0-3-16,3-2-1 16,3-2-5-16,3 1-1 0,1 3-1 15,1 0-3-15,2 2 2 16,1 4-1-16,-1 1 3 16,1 1-2-16,-1 4-42 15,-2-1-24-15,-2 2-26 0,-3 0-66 16</inkml:trace>
  <inkml:trace contextRef="#ctx0" brushRef="#br0" timeOffset="157546.0938">10810 10362 450 0,'0'6'50'16,"0"0"-48"-16,6-1 16 15,4 2 17-15,3 1 7 16,1 0-26-16,1 0-12 0,-1-1-2 16,-2-1-3-16,-2-2-59 15,-4 1-58-15,-4-5-141 16</inkml:trace>
  <inkml:trace contextRef="#ctx0" brushRef="#br0" timeOffset="157889.8233">10654 10243 528 0,'-2'-6'23'0,"1"0"27"16,-1 4-4-16,2 1-11 15,0 1-10-15,0 3-27 16,0 9-5-16,0 3 6 16,0 5 1-16,3 3 0 15,1 6 1-15,0 1-1 0,0 1 1 16,1 0 1-16,-1-5-4 15,1-1-49-15,4-8-14 16,0-5-36-16,3-9-90 16</inkml:trace>
  <inkml:trace contextRef="#ctx0" brushRef="#br0" timeOffset="158171.0774">10814 10171 559 0,'0'-5'26'15,"1"1"-15"-15,10 3-11 16,6 1 3-16,3 1 2 16,3 7 8-16,1 5 9 0,0 2-5 15,-4 7-10-15,-2 3-4 16,-5 6-3-16,-6 7 0 15,-5-1 2-15,-2 0 2 16,0-1-1-16,-4-4-33 16,-1-5-11-16,4-12-37 0,1-6-145 15</inkml:trace>
  <inkml:trace contextRef="#ctx0" brushRef="#br0" timeOffset="158999.1089">12260 10108 513 0,'-4'-6'36'15,"2"0"26"-15,2 4-12 0,0 2-15 16,0 0-16-16,0 1-21 16,4 10-1-16,-1 1 2 15,3 5 0-15,-4 4 1 16,0 0 1-16,-2 0 1 0,0 0 1 16,0-4 0-16,0-5-2 15,0-2 0-15,0-3 1 16,0-5 0-16,0-2 3 15,0 0 13-15,1-6 18 16,3-3-24-16,0-2-10 16,2-4 0-16,3-1-1 0,0-1 0 15,3 1-1-15,3-2-2 16,4 3-1-16,0 3 0 16,0 0 1-16,3 5 4 15,-7 4-6-15,1 1-32 16,-2 2-17-16,-6 3-28 15,-3 3-30-15,-3-1-89 0</inkml:trace>
  <inkml:trace contextRef="#ctx0" brushRef="#br0" timeOffset="159186.6089">12319 10185 425 0,'-1'1'91'0,"1"1"-79"15,0 0-21-15,6 3 25 16,3 1 32-16,4 0-13 0,3 2-15 16,0-1-13-16,-1 2-5 15,0-3 0-15,-5 0-38 16,0-4-82-16,-6-2-133 16</inkml:trace>
  <inkml:trace contextRef="#ctx0" brushRef="#br0" timeOffset="159467.8239">12143 10019 550 0,'-1'0'22'16,"1"2"-19"-16,0 6-16 15,0 6 20-15,3 6 24 16,3 3-6-16,-1 5-10 0,0 2-7 16,0 3-5-16,1 0 0 15,-2-2-1-15,2-3 2 16,0-3-3-16,4-7-33 16,0-6-22-16,2-9-41 15,4-3-115-15</inkml:trace>
  <inkml:trace contextRef="#ctx0" brushRef="#br0" timeOffset="159717.8123">12386 9964 627 0,'-2'-3'35'16,"2"1"3"-16,4 2-31 15,10 2-4-15,5 7-1 0,4 4 12 16,3 6 20-16,-1 5-13 16,-2 5-12-16,-5 7-6 15,-9 7 3-15,-7 6-6 16,-2 2 2-16,-11 2 1 16,-11-4-15-16,-6-4-75 15,-6-11-110-15</inkml:trace>
  <inkml:trace contextRef="#ctx0" brushRef="#br0" timeOffset="168327.2085">14732 8407 358 0,'0'-5'7'0,"0"2"16"16,0-1 22-16,0 1-1 16,0 1-11-16,0 1-3 15,0-1-2-15,0 2-10 16,0 0-3-16,0-1-5 15,0 1 1-15,0 0-6 16,0 0-1-16,0 0-6 0,0 6 0 16,0 3 0-16,-1 3 5 15,-1 3 2-15,2 3-1 16,-1 3 2-16,0 4 0 16,1 1-2-16,0 4 1 15,0 1 0-15,0 3 0 0,2 3 1 16,0-1-4-16,0 0 1 15,1-2-2-15,-3 0 1 16,0-3-1-16,0-1 1 16,0 1 4-16,0 0 2 15,0-3 2-15,-4 1 0 0,1-1 2 16,0-1-8-16,1-1 2 16,0-2-5-16,0 1 1 15,2-2-1-15,0 1 1 16,-1 0-1-16,1 0-1 0,0-1 1 15,0 0-1-15,0 1 0 16,0-3 0-16,0-3 1 16,-3 3 0-16,3-1-1 15,0-3 1-15,0 3 0 16,0-2-2-16,0 2 1 16,0 0 1-16,2 0 0 0,0 1 0 15,0 0 0-15,0 1-1 16,1-2 0-16,-2 2 1 15,0-2 1-15,-1-2-2 16,0 3 0-16,0-1 0 16,0 0 1-16,0-1 0 15,-2 0-2-15,2 0 1 0,-1 0 2 16,1-3-2-16,-2 0 0 16,2 0 0-16,0-2 0 15,-1-1 0-15,1-3 0 16,-1 1 1-16,1-1-1 0,-2-4 0 15,2-1 0-15,0-1 1 16,-1 2 2-16,1-5 2 16,0-1 2-16,0 0-1 15,0 0 1-15,0 0-3 16,0 0 0-16,0 0-2 16,0 0-2-16,0-2-70 0,-1-9-250 15</inkml:trace>
  <inkml:trace contextRef="#ctx0" brushRef="#br0" timeOffset="169389.9663">14890 9678 354 0,'0'-8'108'0,"0"-1"-74"15,0 1 35-15,0 5 0 0,0 0-35 16,0 2-22-16,0 1-6 15,0 1-11-15,0 8 1 16,0 4 4-16,0 3 2 16,0 2-2-16,-2 1-2 15,2 0 3-15,0-3 0 0,0-1 0 16,0-3-1-16,0-6 1 16,0-3-1-16,3-3-1 15,3 0 6-15,2-3 3 16,0-6-5-16,-1-2-2 15,2-1 1-15,-2 0 4 0,0 0 1 16,-1 4-3-16,-3 1-2 16,-1 2 1-16,-2 3-1 15,0 2-4-15,0 0-8 16,0 7 7-16,0 1 2 16,0 3 2-16,3 1 0 15,0 1 0-15,2-1 0 0,2 0-1 16,1-5 0-16,2 1-1 15,2-5 3-15,-2-3-2 16,1 0 3-16,1-3 0 16,-1-5 1-16,-3-2 8 15,0-2 10-15,-2-2-5 0,-2-2-3 16,-3-1-2-16,-1-2-2 16,0 3-2-16,0 0-3 15,0 3-2-15,-4 3-2 16,2 4-1-16,-3 3-1 15,2 3-9-15,2 0-45 16,1 4-16-16,0 2-28 0,0 3-85 16</inkml:trace>
  <inkml:trace contextRef="#ctx0" brushRef="#br0" timeOffset="169718.1165">15188 9724 407 0,'1'-5'97'0,"0"-2"-56"16,0 2 27-16,2 0-10 16,-1 1-23-16,3-1-13 15,0 0-9-15,3 2-8 16,1 2-4-16,0-1-2 16,1 2 1-16,2 0-41 0,-2 0-74 15,-2 3-94-15</inkml:trace>
  <inkml:trace contextRef="#ctx0" brushRef="#br0" timeOffset="169874.3302">15206 9811 582 0,'0'0'25'15,"11"0"-19"-15,5-2 2 16,3-1-1-16,4 2-5 15,0-1-2-15,-3-2-108 0,1 1-261 16</inkml:trace>
  <inkml:trace contextRef="#ctx0" brushRef="#br0" timeOffset="170530.5229">15558 9653 3 0,'1'-6'647'0,"0"1"-619"16,-1 0 9-16,2 2-7 16,-2 3-10-16,1 0-17 15,-1 8-9-15,0 2 4 16,0 3 2-16,0 1 1 0,1 1-1 16,1-2 2-16,1 1-2 15,0-4 0-15,2-3-2 16,2-1 1-16,-1-4 0 15,2-2 1-15,0 0 3 0,5 0-3 16,-4-2-3-16,0-6 3 16,-2 0 1-16,0 1-1 15,-2-2 1-15,-1 3 0 16,-1 0 1-16,-3 4-2 16,0-1 3-16,0 3-5 15,0 0-3-15,0 0-1 0,0 4 5 16,-1 3 1-16,-1 1-1 15,2 0 2-15,0 0-2 16,0-2 0-16,3-1-1 16,5-2-3-16,1-2 2 15,3-1 6-15,2 0 0 16,1-6-1-16,-2-3-1 0,1 0 1 16,1-3-1-16,-6-2 1 15,-2-1 2-15,-3 1 2 16,-4-3 1-16,0-1-2 15,0 2 4-15,-3 1-5 0,-3 5-2 16,1 3-2-16,1 2-52 16,-1 2-111-16</inkml:trace>
  <inkml:trace contextRef="#ctx0" brushRef="#br0" timeOffset="173249.9443">15834 9830 376 0,'0'-1'70'0,"0"-2"1"15,0 1-1-15,0-1-17 16,0 2-13-16,0-2-6 15,0 2-9-15,0-1-10 16,0 2-4-16,-2 0-3 16,1 0-3-16,0 0-10 15,-3 3 1-15,-1 5 4 0,2 1 2 16,-1 5-2-16,-2-3 0 16,3 4 1-16,0-1-3 15,1-4 5-15,2 0-5 16,0-2 2-16,3-4-1 0,5-1-5 15,5-2 2-15,1-1 4 16,2-1 2-16,2-6-5 16,-3-1 3-16,2-5 0 15,-5 2 0-15,-4-2 2 16,-4-2 0-16,-3 2-2 0,-1-1 1 16,0 5 0-16,-6 2 3 15,-4 5-6-15,-1 0 0 16,-5 2 2-16,3 0-52 15,1 2-42-15,1-2-102 16</inkml:trace>
  <inkml:trace contextRef="#ctx0" brushRef="#br0" timeOffset="174406.4127">15860 9195 444 0,'0'-7'100'0,"0"2"-81"16,0 1 39-16,0 3-14 0,0 1-6 15,1 0-15-15,3 5-29 16,-2 7 4-16,3 3 2 16,0 4 0-16,-2 5 0 15,-2-1 2-15,-1-4-3 16,0-1 2-16,0-3 1 15,0-7-2-15,0-3 2 0,0-2-2 16,0-3 3-16,0 0 16 16,1-10 28-16,7-2-40 15,0-3-6-15,3-3 3 16,2-2 1-16,-2-1-2 16,3 2 0-16,-3 3-1 0,2 1-3 15,-1 5 1-15,-3 3-3 16,-1 3 2-16,-2 4-3 15,1 0-46-15,-4 4-16 16,-1 3-24-16,-2 0-51 16,0 0-302-16</inkml:trace>
  <inkml:trace contextRef="#ctx0" brushRef="#br0" timeOffset="174593.8973">15980 9276 381 0,'-2'2'180'0,"2"-2"-149"16,0 2-4-16,2-2 2 16,8 3 17-16,0 1-6 15,5 1-22-15,1-2-15 16,-1 3-1-16,0-3-4 16,0 3-38-16,-5-2-54 0,-5-2-46 15,-5-2-164-15</inkml:trace>
  <inkml:trace contextRef="#ctx0" brushRef="#br0" timeOffset="174859.5193">15816 9148 618 0,'-2'-1'29'0,"0"-2"-6"16,1 3 0-16,-2 0-18 16,1 7-2-16,-1 6-4 15,2 4 4-15,-1 4-1 16,2 3-2-16,0 2 4 0,2-2-3 16,6-1 1-16,0-1-3 15,3-5-54-15,2-3-43 16,1-8-36-16,3-4-153 15</inkml:trace>
  <inkml:trace contextRef="#ctx0" brushRef="#br0" timeOffset="175093.8693">15953 9014 603 0,'0'-13'35'15,"5"13"-7"-15,7 1-29 16,6 13 2-16,2 1 4 16,3 6 13-16,3 2-5 15,-1 4-6-15,-4 3-3 16,-4 5-3-16,-7 3 0 0,-8 3-2 16,-2 2-34-16,-12-4-36 15,-3-1-121-15</inkml:trace>
  <inkml:trace contextRef="#ctx0" brushRef="#br0" timeOffset="175390.7303">16174 9832 752 0,'0'0'36'16,"0"0"-32"-16,0 3-1 16,4 7-4-16,-4 1 4 15,0 4-2-15,0 3 0 16,0 2 0-16,0 2-2 15,0-1 1-15,-4-1-36 16,-2-4-54-16,6-5-79 0,0-6-272 16</inkml:trace>
  <inkml:trace contextRef="#ctx0" brushRef="#br0" timeOffset="175906.3239">16391 9562 480 0,'4'-12'254'0,"-3"2"-225"15,-1 4 7-15,0 6-19 0,0 1-14 16,0 11-7-16,0 3 3 16,0 3-1-16,2 3 4 15,0 1-1-15,0 0 0 16,2-6 1-16,-1-2-2 15,1-4-5-15,0-4-8 0,1-4 6 16,1-2 11-16,-1-2-1 16,2-5 0-16,3-4-2 15,-3-1 0-15,2 1 2 16,-3 0-3-16,-3 3 2 16,1 2-2-16,-3 3 0 0,-1 3-1 15,0 0-6-15,0 6 2 16,0 1 5-16,0 3 0 15,0 0-2-15,2 0-1 16,2-4-3-16,2-2 1 16,1-1 5-16,0-3 1 0,1 0 2 15,1-2 1-15,1-4 5 16,0-5-2-16,-1 1 0 16,-2-4-1-16,1 1-3 15,-5-5 1-15,1 1-4 16,-2 1 0-16,-1 1-2 0,-1 3 5 15,0 4-8-15,-1 8-24 16,-5 0-51-16,1 8-51 16,-1 2-79-16</inkml:trace>
  <inkml:trace contextRef="#ctx0" brushRef="#br0" timeOffset="176109.4239">16643 9744 595 0,'0'6'33'0,"0"2"-32"16,0 3 25-16,0 4 22 15,0 3 0-15,0 1-27 16,0 1-14-16,-1-2-5 16,-1 1 1-16,0-5-8 15,0-3-60-15,2-7-48 0,0-4-134 16</inkml:trace>
  <inkml:trace contextRef="#ctx0" brushRef="#br0" timeOffset="176671.8809">16698 9070 598 0,'2'-9'17'0,"-2"4"8"16,2 4 5-16,-2 1-2 15,0 3-17-15,2 9-20 16,0 6 9-16,-1 3 1 0,-1 3 0 16,1 0 0-16,-1 0 0 15,0-2-1-15,0-5 0 16,-2-3 0-16,0-4 1 15,-2-4-1-15,4-3 2 16,0-3 4-16,0 0 3 0,0-3-2 16,0-4-2-16,4-1 3 15,0-3 0-15,2 0-3 16,0-4-1-16,1-2-3 16,-1 2 1-16,3-3-1 15,2-2-1-15,-1 4 1 0,2 0-1 16,-1 4-1-16,0 3-2 15,0 3-1-15,-2 4 2 16,-2 2 0-16,1 0 1 16,-3 0-24-16,1 2-31 15,-1 2-22-15,-1 2-52 16,-1-3-138-16</inkml:trace>
  <inkml:trace contextRef="#ctx0" brushRef="#br0" timeOffset="176890.6306">16745 9138 520 0,'0'5'22'0,"0"0"-32"16,9 2 28-16,0 2 29 0,2 2-5 15,1-2-28-15,0 3-10 16,-1-3-3-16,-3 3 1 15,-1-6-13-15,-3-2-72 16,-4-4-109-16</inkml:trace>
  <inkml:trace contextRef="#ctx0" brushRef="#br0" timeOffset="177140.6207">16636 8993 562 0,'-2'0'32'0,"-2"0"-12"15,2 5-21-15,1 9 10 16,-1 5 14-16,1 5 1 16,0 3-9-16,0 6-9 0,-2 0-2 15,2 0-1-15,1 3-1 16,0-9 2-16,0-1-3 15,9-7-25-15,5-6-22 16,3-5-16-16,3-5-81 16</inkml:trace>
  <inkml:trace contextRef="#ctx0" brushRef="#br0" timeOffset="177374.9573">16833 8952 378 0,'0'0'231'0,"0"0"-224"15,11 10-9-15,5 6 7 16,1 6 6-16,5 3 12 16,-2 5-4-16,0 3-4 0,-7 5 0 15,-7 5-8-15,-6 6-3 16,-15 0-2-16,-14 2-4 15,-8-3-103-15</inkml:trace>
  <inkml:trace contextRef="#ctx0" brushRef="#br0" timeOffset="177890.555">15502 9265 429 0,'0'-12'26'0,"0"2"33"16,0 6 16-16,0 4-24 16,0 0-11-16,5 14-33 15,-1 4-6-15,-1 9 5 16,1 11 2-16,-2 5 1 0,-2 10-2 16,0 6 3-16,0 6 1 15,1 7-3-15,5-2-3 16,5-5-3-16,9-5-1 15,6-9-24-15,9-10-45 16,3-14-29-16,7-14-62 16</inkml:trace>
  <inkml:trace contextRef="#ctx0" brushRef="#br0" timeOffset="178374.8798">17031 9120 627 0,'0'3'30'0,"3"2"-19"15,4 7-12-15,0 8 9 16,1 13 18-16,4 6 1 16,1 9-5-16,-2 13-8 0,-1 5-6 15,-7 5-3 1,-3 2-5-16,-7 1 2 0,-10-4-1 16,-8-7-2-16,-2-5-13 15,-6-9 1-15,-3-6-11 16,-1-11-28-16,2-5-42 15,0-10-283-15</inkml:trace>
  <inkml:trace contextRef="#ctx0" brushRef="#br0" timeOffset="182656.1962">5216 12316 495 0,'0'-15'152'0,"0"3"-120"15,-3 5 15-15,2 4-2 16,1 1-22-16,0 2-13 15,0 5-8-15,0 8-9 16,0 5 5-16,0 6 10 16,3 5-4-16,0 2 0 0,2-2 1 15,0-3-4-15,1-3 0 16,0-7-1-16,1-2 1 16,0-8-1-16,-1-3 0 15,3-3 0-15,-1-5 8 16,-1-4-3-16,1-7-2 15,0-1-2-15,-2 0 0 0,0 3 1 16,0 0 0-16,-4 1-1 16,1 7-1-16,-2 2 1 15,0 3-1-15,2 1-3 16,-1 4-6-16,2 3 7 16,2 7 0-16,-1-1 5 0,4 2-3 15,0 1-2-15,0-1 4 16,5-3-3-16,-4 0 2 15,4-4-8-15,-2-5 2 16,0-3 4-16,0 0 1 16,-1-8 1-16,-3-3 1 15,0-3 1-15,-4-4-2 0,1-2 2 16,-5 0 1-16,0-2 6 16,0-2 3-16,-3 2 3 15,-2-2-1-15,0 6 0 16,1 2-11-16,1 4-3 15,-1 7 0-15,4 5-4 0,0 0-18 16,0 10-50-16,0 4-43 16,4 3-85-16</inkml:trace>
  <inkml:trace contextRef="#ctx0" brushRef="#br0" timeOffset="182890.5684">5608 12538 495 0,'0'6'97'0,"0"0"-42"16,0 3 36-16,0 3-24 16,0 3-39-16,1 3-18 15,2 2-6-15,-2 2-1 0,1 1-1 16,-1-1-2-16,-1-1 3 15,0-8-20-15,0-2-37 16,0-7-57-16,-3-4-118 16</inkml:trace>
  <inkml:trace contextRef="#ctx0" brushRef="#br0" timeOffset="183515.4949">5599 11866 619 0,'0'-4'14'15,"0"4"9"-15,0 0-7 16,0 9-22-16,0 8 5 16,3 3 4-16,1 7 2 15,-1 0-2-15,1 0 0 0,-1-5 1 16,-1-2-2-16,-1-6 0 15,-1-7-1-15,0-5 5 16,0-2 26-16,0-7 43 16,0-8-45-16,0-2-25 15,2 0-1-15,3-7 5 0,2 1-4 16,4 1-1-16,1 1-4 16,4 3-2-16,1 3 0 15,1 3-1-15,3 5 1 16,-3 4 0-16,1 2-2 15,-2 1-22-15,-5 4-4 16,-2 6-31-16,-5 1-29 0,-5 0-73 16</inkml:trace>
  <inkml:trace contextRef="#ctx0" brushRef="#br0" timeOffset="183718.639">5651 11979 604 0,'-1'0'69'0,"1"0"5"16,0 0-39-16,7 0-27 16,4 3-6-16,5 1 4 0,2-1-1 15,5 3-3-15,-2-1-1 16,0-1 2-16,-1 0-7 16,0-2-61-16,-2-2-54 15,-2 0-91-15</inkml:trace>
  <inkml:trace contextRef="#ctx0" brushRef="#br0" timeOffset="183890.47">5865 11998 547 0,'-3'0'47'0,"3"0"-14"16,0 0-13-16,6 0-4 15,6 0 19-15,3-3-14 16,1-3-17-16,1 4 2 15,1-3-6-15,-5 0-24 16,-2 0-95-16,-4 1-85 16</inkml:trace>
  <inkml:trace contextRef="#ctx0" brushRef="#br0" timeOffset="184093.6916">5948 11908 526 0,'-4'-1'158'0,"4"1"-114"16,-5 0-26-16,5 1-21 16,0 10 4-16,0 1 2 15,0 1-1-15,0 3-1 16,3-2 1-16,1 4 0 16,-2-3-10-16,1-4-90 0,1-4-126 15</inkml:trace>
  <inkml:trace contextRef="#ctx0" brushRef="#br0" timeOffset="184281.1918">6056 11861 727 0,'-4'-4'47'15,"3"4"-10"-15,1 0-35 0,0 9-5 16,1 5 2-16,5 5 2 15,0 3 0-15,1 5 3 16,-1 4-3-16,-3-2 1 16,-3 0-57-16,-2-4-116 15</inkml:trace>
  <inkml:trace contextRef="#ctx0" brushRef="#br0" timeOffset="184687.4313">5513 11710 459 0,'-9'-4'124'16,"1"2"-98"-16,0 2-3 15,2 7-12-15,1 7 8 16,4 3-3-16,1 5-6 15,0 3-7-15,6 3-1 16,1 3 1-16,3 2-1 0,1 0 0 16,-1 3 1-16,3-2-3 15,2-3-64-15,3-3-63 16,2-9-169-16</inkml:trace>
  <inkml:trace contextRef="#ctx0" brushRef="#br0" timeOffset="185140.506">6149 11697 576 0,'-1'-7'10'15,"0"4"9"-15,1 3 20 0,1 2-23 16,7 7-29-16,5 9 16 16,0 3 0-16,1 6 1 15,2 3 3-15,-1 6 7 16,-4 5 2-16,-3-1-7 15,-3 2-4-15,-2 0-2 0,-3-5-7 16,-1-6-58-16,-8-8-84 16</inkml:trace>
  <inkml:trace contextRef="#ctx0" brushRef="#br0" timeOffset="185640.4633">6627 12422 392 0,'-4'0'219'0,"1"0"-190"16,1-1 9-16,2-3 6 15,0 1-11-15,9-2-19 16,6 2-13-16,5 0 1 15,5-1 0-15,1 0-1 0,4 0-48 16,-3-2-38-16,-1 1-70 16</inkml:trace>
  <inkml:trace contextRef="#ctx0" brushRef="#br0" timeOffset="185796.6967">6660 12497 592 0,'-4'5'20'0,"4"-2"-26"16,11-3 4-16,10 0 22 16,7 0 13-16,9 0-26 0,6-3-5 15,3-5-14-15,2-2-183 16</inkml:trace>
  <inkml:trace contextRef="#ctx0" brushRef="#br0" timeOffset="186484.1499">7481 12248 608 0,'0'-13'52'0,"0"3"18"0,0 4-3 16,0 0-31-16,0 4-16 15,-1 2-13-15,-2 6-11 16,-1 6 0-16,2 6 4 16,-2 3 0-16,1 4 0 0,1 1 1 15,2-2 0-15,0-4-1 16,0-4-2-16,5-5-9 16,2-4-3-16,1-6 4 15,2-1 8-15,0-3 8 16,1-7-2-16,-2-3-3 15,-2 2 0-15,-1-3 1 16,-1 4 1-16,-1 0-3 0,-4 5 1 16,3 2-1-16,-3 3-1 15,2 1-6-15,0 7 2 16,0 3 2-16,4-1 5 16,1 4-1-16,1-3-3 0,2-3 2 15,0-3-3 1,4-5 3-16,-2 0 2 0,3 0-2 15,-3-9 3-15,0-2 0 16,-1-3 1-16,0 0-2 16,-6-2 4-16,0-3 6 0,-5 1-1 15,0 1 1-15,-3 1-6 16,-3 4-6-16,-2 4 2 16,0 4-6-16,2 4 1 15,4 1-50-15,2 7-64 16,0 4-114-16</inkml:trace>
  <inkml:trace contextRef="#ctx0" brushRef="#br0" timeOffset="186671.6483">7774 12447 668 0,'2'5'59'0,"0"3"-51"16,1 3 12-16,0 2 14 15,2 8-7-15,-2 1-15 16,1 2-1-16,-1 5-8 16,-3-2 0-16,0 0-1 0,-1-5-20 15,-7-9-65-15,-2-5-123 16</inkml:trace>
  <inkml:trace contextRef="#ctx0" brushRef="#br0" timeOffset="187265.3673">7701 11820 500 0,'0'-13'95'15,"0"3"-62"-15,1 4 38 16,2 4-39-16,0 2-2 0,5 2-20 16,-1 9-8-16,2 5 3 15,-1 3 1-15,-1 5-4 16,-2 0-1-16,-3-1 0 15,0 0 0-15,-2-4 2 16,0-6-2-16,0-5 0 0,0-5 0 16,1-3 1-16,2-2 9 15,3-7-1-15,-1-4-6 16,4-4 0-16,1 1 4 16,3 0-2-16,0 0-5 15,4 0 0-15,0 4-1 0,-2 3-1 16,0 0 0-1,-2 6-27-15,-2 1-53 0,-4 2-64 16,-7 0-137-16</inkml:trace>
  <inkml:trace contextRef="#ctx0" brushRef="#br0" timeOffset="187437.2339">7820 11908 502 0,'5'1'79'15,"3"-1"-68"-15,4 3 4 16,0 1 7-16,1 3 9 0,3 1-19 16,-4 1-1-16,3 1-7 15,-4 0-1-15,0-2-29 16,-6-2-63-16,-3-3-135 16</inkml:trace>
  <inkml:trace contextRef="#ctx0" brushRef="#br0" timeOffset="187702.8113">7617 11721 647 0,'-4'-3'19'16,"1"3"11"-16,-1 0-7 15,2 11-24-15,2 6 2 16,-1 4 8-16,1 5-1 0,0 5-4 16,2 2-2-16,6-2 1 15,1 0-2-15,4-3 1 16,4-7-32-16,-3-5-38 16,7-8-14-16,0-8-61 15</inkml:trace>
  <inkml:trace contextRef="#ctx0" brushRef="#br0" timeOffset="187926.5366">7874 11663 662 0,'0'-13'35'0,"2"4"19"16,10 7-22-16,2 2-28 15,2 11-3-15,5 8 0 0,0 6 2 16,3 10-3-16,-6 8 2 15,-5 6-1-15,-5 6 1 16,-8 0-1-16,-2 0 1 0,-11-6-24 16,-4-8-82-16,-1-8-147 15</inkml:trace>
  <inkml:trace contextRef="#ctx0" brushRef="#br0" timeOffset="188348.3771">8306 12259 562 0,'-10'0'112'0,"2"0"-100"16,4 0 7-16,2 0 2 16,2 0 12-16,13 0-27 15,5 0 2-15,7 0-3 0,9 0-2 16,4-3 0-16,2-3-4 16,2 0-88-16,-4-5-67 15</inkml:trace>
  <inkml:trace contextRef="#ctx0" brushRef="#br0" timeOffset="189129.5755">8759 12040 603 0,'-2'-15'43'0,"1"1"17"0,1 4 9 16,0 7-38-16,8 1-23 15,7 2-7-15,0 10 1 16,1 4-1-16,4 6-1 16,-4 6 0-16,-2 2 1 15,-6 2-1-15,-4 0 0 0,-4 0 0 16,0-3 1-16,-11-6-14 16,2-5 2-16,-1-5 10 15,4-8 2-15,0-3 1 16,3-2 3-16,3-11-1 15,0-2-3-15,0-6 0 0,3-5 0 16,2-1 2-16,0-5 1 16,3-3-1-16,2 1-2 15,2 0-1-15,1 5-1 16,5 5-3-16,-1 7 1 16,1 7 3-16,-2 5-3 0,-2 5 1 15,-1 3-1-15,-3 11 4 16,-3 5 2-16,1 10 0 15,-1 3 2-15,-2 7 0 16,-5 4-2-16,0 3-1 16,0 5 1-16,-2 2-1 0,-7 0-1 15,0-1 1-15,0 0-2 16,1-4 1-16,3-3-1 16,2-6 0-16,3-5 0 15,3-5 0-15,6-5-1 16,7-6-6-16,1-7-10 15,8-6-31-15,1-5-84 0,0-12-367 16</inkml:trace>
  <inkml:trace contextRef="#ctx0" brushRef="#br0" timeOffset="189957.6446">9359 11791 458 0,'-6'-14'10'0,"1"1"21"16,1-1 27-16,1 4-10 0,0 2-13 15,1 5 9-15,0 0-1 16,2 3-19-16,0 5-16 16,0 13-8-16,0 7 4 15,0 10 13-15,0 13 5 0,0 14-6 16,0 8-4-16,0 7-4 15,0 8-4-15,0 5-1 16,2 0-1-16,6-6 0 16,4-5-1-16,4-9 1 15,6-13-2-15,4-13-19 16,6-12-16-16,-2-13-25 0,0-15-65 16,0-4-334-16</inkml:trace>
  <inkml:trace contextRef="#ctx0" brushRef="#br0" timeOffset="191066.9339">10017 11946 482 0,'1'0'52'0,"-1"-3"-19"16,0-4 41-16,0-1-9 15,0 3-24-15,0-2-10 16,-5 0-3-16,-4 3-16 16,-7 3-10-16,-4 1-4 15,-6 0 2-15,-3 4 0 16,-4 7 0-16,-1 1 1 15,0 1-1-15,5-1 0 0,4 0 0 16,4-3 1-16,6 1-2 16,9-3 1-16,2-1-1 15,4-2-4-15,10 0-1 16,5-1 3-16,7 2 4 16,3-1-1-16,6 1 3 0,2-2-3 15,-3 1 1-15,-4 1 0 16,-6 1-1-16,-6 0 0 15,-8 3 0-15,-6 3-4 16,-2 3 1-16,-14 3 5 16,-3 1-1-16,-4 1 1 15,-5 1-2-15,2 0 2 0,-1-3-2 16,4-3-1-16,3-3 0 16,5-3 1-16,6-3 2 15,5-5-2-15,4-1 0 0,2 0 0 16,10 0 2-16,8-5-1 15,6 0-1-15,4-2 1 16,4 0 0-16,5-1 2 16,-3 3-4-16,1-1-5 15,-7 3-33-15,-2 1-60 16,-8-1-65-16,-7 3-35 0</inkml:trace>
  <inkml:trace contextRef="#ctx0" brushRef="#br0" timeOffset="191676.2751">9626 12390 623 0,'0'0'32'16,"0"0"-12"-16,0 0 6 0,0 0-23 16,8 5-4-16,-1 4 3 15,3 4 3-15,-3 0-5 16,-1 3 0-16,-3 3 0 16,-3 0-1-16,0-1 2 15,0-3-1-15,-4-3 2 0,0-3 0 16,2-5 0-16,2-4 4 15,0 0 26-15,0-7 2 16,6-7-30-16,2-1-4 16,2-1 1-16,1 1 3 15,2 0-1-15,-1 2-3 16,-2 5-2-16,-3 0 3 0,-1 5-3 16,-1 3 2-16,-1 0-2 15,1 0 1-15,-1 10 0 16,-2-1 1-16,2 4 1 15,0 4-1-15,0-1 0 0,2-1 1 16,0 2-1 0,4-4-40-16,-1-7-112 0,4-6-142 15</inkml:trace>
  <inkml:trace contextRef="#ctx0" brushRef="#br0" timeOffset="191879.3763">9890 12409 497 0,'-3'0'65'0,"3"-3"-20"15,0 0 20-15,9-1-17 16,4 0-34-16,5-1-15 16,2 0 3-16,1 2-1 15,-1 1 2-15,0 2-30 16,-8 0-91-16,-4 0-53 15,-6 2-243-15</inkml:trace>
  <inkml:trace contextRef="#ctx0" brushRef="#br0" timeOffset="192019.9931">9924 12484 470 0,'0'0'81'0,"0"0"-60"15,7 0-6-15,4 0 2 16,4 0-5-16,1-5-10 15,1 0-4-15,1 0-98 16,1-2-137-16</inkml:trace>
  <inkml:trace contextRef="#ctx0" brushRef="#br0" timeOffset="192207.4928">10176 12347 647 0,'0'-3'70'0,"0"2"-6"0,0 1-25 15,0 4-32-15,2 8-9 16,1 3 3-16,1 5 6 16,2 3 0-16,-3 1-5 15,-1 0 0-15,-2-2 0 16,0-3-36-16,-2-7-90 0,-3-9-204 16</inkml:trace>
  <inkml:trace contextRef="#ctx0" brushRef="#br0" timeOffset="193410.5293">9722 11611 609 0,'0'-3'30'16,"0"0"12"-16,0 3-8 15,0 0-17-15,0 6-20 16,-1 2 2-16,1 5 4 16,-3 2-1-16,1-2 0 15,-2 4-1-15,2-5 2 0,-2-2-1 16,1-3 1-16,0-3-1 15,1-4-1-15,-1 0 5 16,2-8 2-16,1-2-5 16,0-3-3-16,0-1 3 15,0-4 1-15,0 1-2 0,4 0 1 16,-2 3-2-16,3 2-1 16,0 4 0-16,-1 3 6 15,1 5-4-15,3 0-3 16,1 5 0-16,-3 6 0 15,6 2 0-15,-3 3 2 16,2 0-2-16,-3 0 2 0,0-2 1 16,2-2-2-16,-4-6-1 15,-1 0 2-15,0-5-1 16,1-1 0-16,-1-1 10 16,-1-9 10-16,1-2-9 15,-2-4-8-15,0 0-1 0,-3-5 4 16,0-2 0-16,0-2-1 15,0 3-3-15,-3 2 0 16,0 2-1-16,3 10-2 16,2 1-37-16,8 3-169 15</inkml:trace>
  <inkml:trace contextRef="#ctx0" brushRef="#br0" timeOffset="194504.2052">10534 11584 386 0,'0'-9'58'15,"-2"0"-17"-15,0 0 32 0,0 1-11 16,2 2-16-16,-3 1-5 16,1 3-1-16,-1 2-19 15,-1 3-11-15,0 12-10 16,-2 6 1-16,1 12 5 15,2 10 3-15,-1 13 3 16,4 14 1-16,0 10-2 16,0 9-3-16,0 4-2 0,0 2-3 15,0 0-2-15,0-4 2 16,0-11-2-16,0-8 0 16,5-9 0-16,8-15-3 15,5-10-7-15,5-16-9 0,10-12-8 16,1-10-31-16,3-10-88 15,2-12-347-15</inkml:trace>
  <inkml:trace contextRef="#ctx0" brushRef="#br0" timeOffset="197363.3713">11210 11890 453 0,'0'-10'49'0,"-4"-4"14"15,2-3 5-15,0 4-17 16,2-1-8-16,-2 4-2 0,2 1-7 16,-2 6-19-16,2 3-7 15,-1 0-6-15,-1 7-10 16,2 7 4-16,-1 4 3 15,1 6 2-15,0 3-1 16,0 0 1-16,0-3 0 16,0 0-1-16,0-7 0 0,4-3-2 15,3-6 1-15,1-4-1 16,3-4 2-16,0 0 4 16,-2-2 1-16,2-8-1 15,-3 0-2-15,0-4-1 16,-1 5 0-16,-1-2 1 0,-3 5-1 15,-2 0-1-15,2 3-1 16,-2 3-1-16,-1 0-5 16,3 3 3-16,0 4 4 15,1 1 0-15,2 2 0 16,3-1 0-16,-1-1 1 16,1-1-1-16,4-2 0 0,-1-3 0 15,3-2 1-15,-3 0-1 16,2-5 3-16,-1-4-1 15,-4-2 0-15,-3-1 0 16,0-3 1-16,-4-1 0 16,-2 0 3-16,0 0 1 0,0 0 0 15,-6 2-1-15,-1 0-4 16,4 3-2-16,-1 4-1 16,-2 5-2-16,6 2-16 15,0 2-37-15,0 5-62 0,0 4-66 16,0-1-259-16</inkml:trace>
  <inkml:trace contextRef="#ctx0" brushRef="#br0" timeOffset="197753.9619">11571 12023 522 0,'-5'2'37'16,"3"1"0"-16,-3 1-3 16,3 3-9-16,-1 0-9 15,2 2-9-15,0 2 1 16,-3 2-3-16,4 1 2 16,0 0-5-16,0 0 0 15,0-2-1-15,0 0-1 16,6-6-2-16,2 0 0 0,0-5 0 15,6-1 8-15,-1 0 4 16,3-8-3-16,-1-3-4 16,-3-1 0-16,-1-1-1 0,-6-2 0 15,-1 1 8-15,-4-2 11 16,0 2-1-16,-5 2-2 16,-6 4-7-16,-1 4-11 15,-2 3-2-15,1 1 2 16,-1 7-29-16,4 2-36 0,2-3-36 15,4 0-244-15</inkml:trace>
  <inkml:trace contextRef="#ctx0" brushRef="#br0" timeOffset="198488.2842">11538 11417 619 0,'0'-5'18'15,"-2"-2"23"-15,2 4 1 16,0 3-21-16,0 5-16 16,0 5-9-16,0 7 6 15,0 2 2-15,3 5-1 16,0 3-1-16,-1-2 0 16,0-3 0-16,-1-4 0 0,-1-6-1 15,0-2-1-15,0-7 2 16,1-3 0-16,-1 0 11 15,6-7 26-15,-2-4-30 16,2-4-8-16,3-3 2 16,2-1 0-16,4 1-1 0,-1-1-3 15,1 2 0-15,3 5-1 16,-4 3 2-16,-2 4 0 16,2 4-12-16,-3 1-47 15,-4 0-34-15,1 6-32 0,-4 0-86 16</inkml:trace>
  <inkml:trace contextRef="#ctx0" brushRef="#br0" timeOffset="198660.155">11615 11520 463 0,'-2'3'120'0,"2"-3"-88"15,0 2-30-15,7 0 5 16,5 2 43-16,3-2 2 15,2 4-21-15,2 0-24 16,0 0-6-16,-4 3 1 0,-2-3-39 16,-5 1-88-16,-3-4-77 15</inkml:trace>
  <inkml:trace contextRef="#ctx0" brushRef="#br0" timeOffset="198925.8037">11426 11365 614 0,'-6'0'20'15,"-4"0"-9"-15,8 9-13 16,-1 6 4-16,2 3 1 15,1 6 2-15,0 1 2 16,1 4-4-16,4 1-1 0,5-1-1 16,-2-2 3-16,5-8-75 15,0-6-80-15,1-5-121 16</inkml:trace>
  <inkml:trace contextRef="#ctx0" brushRef="#br0" timeOffset="199160.1119">11641 11332 625 0,'5'-11'28'0,"4"3"3"0,6 3-12 16,5 5 4-16,6 0 2 16,1 12-13-16,2 5-3 15,-3 7-5-15,-5 8-1 16,-4 6-2-16,-8 4 0 15,-9 3 0-15,0-3 3 0,-7-3-3 16,-7-3-47-16,-1-6-33 16,0-11-38-16,3-2-110 15</inkml:trace>
  <inkml:trace contextRef="#ctx0" brushRef="#br0" timeOffset="199535.1352">12063 11871 391 0,'-2'0'237'0,"-3"0"-207"0,4-5 57 16,1-1-19-16,0 2-30 15,8-1-20-15,5-1-14 16,6 2-2-16,2 2-2 15,0-1 3-15,3 3-17 16,-2-2-48-16,-3 2-42 16,-3-2-76-16,-5-3-279 0</inkml:trace>
  <inkml:trace contextRef="#ctx0" brushRef="#br0" timeOffset="199722.5863">12194 11746 326 0,'-4'-6'324'0,"1"1"-280"15,0 2 9-15,2 3-28 16,1 0-5-16,0 8-20 16,0 6-5-16,1 5 5 15,2 2 3-15,-2 6-1 16,1 0 1-16,0 1-2 0,0-3 0 16,2 0-6-16,1-8-104 15,2-7-111-15</inkml:trace>
  <inkml:trace contextRef="#ctx0" brushRef="#br0" timeOffset="200253.7848">12460 11710 719 0,'0'-7'37'0,"-1"3"-14"16,-1 4-6-16,0 0-12 0,1 11-6 15,1 0-1-15,0 6 2 16,0 2 1-16,0-2 0 16,4 0-1-16,1-1 0 15,0-3 1-15,3-4-1 0,-3-2 1 16,1-4-1-16,1-3 1 16,1 0 1-16,0 0-1 15,0-2-11-15,-1-5 6 16,0-1 4-16,-2 1 0 15,-1-3 1-15,0 2 0 16,-2 2 0-16,0 4 8 0,-1-1-5 16,-1 3-4-16,0 0-3 15,2 5-1-15,0 4 3 16,0 1 0-16,2 1 1 16,1 1 1-16,2-3-1 15,2 1 0-15,2-2-1 0,2-5 0 16,2-3 1-16,2 0 1 15,-3-3 1-15,3-8 0 16,-4-2 0-16,-1-3-1 16,-1-4 3-16,-2-2 13 15,-4-2 5-15,-1-1-2 0,-4-1-7 16,0 3-8-16,0 5-1 16,-6 5-4-16,-2 5-5 15,1 6-1-15,-1 2-16 16,1 7-32-16,-1 3-17 15,3 6-47-15,0-2-56 0</inkml:trace>
  <inkml:trace contextRef="#ctx0" brushRef="#br0" timeOffset="200456.9449">12781 11868 561 0,'3'5'54'15,"1"2"21"-15,-1 3-2 16,1 1-22-16,2 4-24 16,-1 5-13-16,1 3-8 15,-1 2-3-15,1 3-2 0,-3 0 0 16,-3-1-4-16,0-6-35 16,0-6-58-16,0-8-141 15</inkml:trace>
  <inkml:trace contextRef="#ctx0" brushRef="#br0" timeOffset="201378.7197">13042 11674 550 0,'-4'-1'52'15,"2"-5"7"-15,2-1 3 16,0 3-4-16,0 1-21 16,10 1-19-16,2 1-12 0,2 1-7 15,2 0 2-15,-2 3 1 16,0 6-3-16,-4 3 1 15,-3 1-2-15,-5 3 0 16,-2 0 1-16,0 0 0 0,-5-2 0 16,-1-4 0-16,0-3 3 15,1-3-2-15,5-4 2 16,0 0 4-16,0-6-2 16,5-5-3-16,3-2-3 15,4-2 3-15,0-3 0 0,0-2 1 16,-2 3 0-16,0-2-2 15,-2 4 1-15,-3 6 2 16,-3 1 1-16,-1 6 4 16,-1 2-2-16,0 0-10 15,0 2-2-15,2 7 5 16,0 4 1-16,2 2-2 0,0 3 3 16,5-2 1-16,0 0-17 15,2-4-17-15,1-4-39 16,0-4-40-16,1-4-35 15,3-1-233-15</inkml:trace>
  <inkml:trace contextRef="#ctx0" brushRef="#br0" timeOffset="205363.6191">13309 11815 117 0,'0'0'483'0,"0"-3"-447"16,0-6 24-16,8 3 3 16,-1 0-23-16,5 3-21 15,-3 1-4-15,0 2-8 16,1 0-5-16,-4 7-1 16,3 2 1-16,-4 2-1 15,-1 0 1-15,-2 4 1 0,-2-2-1 16,0 1-2-16,0-2 2 15,0 0-1-15,0-3 1 16,-3-3-1-16,0-2 0 16,2-2 0-16,0-2 2 15,1 0 4-15,0-4 0 0,0-4 4 16,2-4-6-16,4-2-3 16,4-2 1-16,-3-2-2 15,1 3 0-15,2 1-1 16,-4 2 4-16,2 3 4 15,1 1-3-15,-3 4-4 0,2 1-1 16,1 3 0-16,0 0-2 16,0 2 2-16,0 7-1 15,0 3-1-15,-4 4 1 16,1 3 0-16,-2 1 1 16,-3 0 1-16,0 0 1 15,1-3-4-15,-2 0-35 16,0-10-41-16,0-4-214 0</inkml:trace>
  <inkml:trace contextRef="#ctx0" brushRef="#br0" timeOffset="206613.5274">12747 11286 113 0,'-3'-6'426'0,"2"-2"-399"0,0 3 31 15,-1 1 9-15,2 1-16 16,0 3-20-16,0 0-9 15,0 0-19-15,3 5-7 16,3 5 5-16,3 2 0 16,-1 4 0-16,1 2-1 0,-6 1 2 15,0-2-3-15,-2-2 2 16,-1-4 0-16,0-2 0 16,0-5-1-16,0-4 2 15,2 0 0-15,2-3 8 16,-1-7 6-16,5-4-13 0,-1 0 0 15,4-6 0-15,-2 1 1 16,3-1-2-16,1-1-1 16,0 4-1-16,0 1 0 15,-4 7-1-15,3-1-2 16,-2 6 0-16,-2 4 0 0,-1 0-4 16,0 3-22-16,-1 5-30 15,-1 3-35-15,-1-1-48 16,-3-1-215-16</inkml:trace>
  <inkml:trace contextRef="#ctx0" brushRef="#br0" timeOffset="206832.2518">12824 11321 558 0,'-3'1'52'0,"3"0"-45"15,0 1 3-15,7 3-7 16,3 0 28-16,6 1 1 16,-2 0-7-16,4 2-11 15,0-2-6-15,-2-1-6 16,-2 1-1-16,-2-1-50 0,-4-4-104 16,-3-1-157-16</inkml:trace>
  <inkml:trace contextRef="#ctx0" brushRef="#br0" timeOffset="207160.3976">12658 11219 587 0,'-7'-7'29'0,"3"1"-7"15,1 2 42-15,1 1 1 16,2 3-26-16,0 7-33 16,0 5-12-16,0 5 6 15,0 5 0-15,0 5-1 16,2 5 2-16,0-2 0 15,1 0 0-15,2-1-3 0,3-5-43 16,1-4-47-16,4-8-8 16,1-6-21-16,4-6-129 15</inkml:trace>
  <inkml:trace contextRef="#ctx0" brushRef="#br0" timeOffset="207425.9643">12939 11108 543 0,'-3'-10'114'15,"3"3"-98"-15,0 0 13 16,8 7 1-16,7 0-21 16,2 2-4-16,3 10 6 15,0 5 8-15,2 4-8 16,-3 3-4-16,-6 4-4 0,-3 5-3 15,-8 1 1-15,-2 2-2 16,-5 0 3-16,-10-2 0 16,-4 0-15-16,-1-8-43 15,1-4-65-15,1-10-273 16</inkml:trace>
  <inkml:trace contextRef="#ctx0" brushRef="#br0" timeOffset="208207.1587">11084 11488 504 0,'-4'-9'67'15,"-2"0"-44"-15,4 3 13 16,1 3 20-16,-2 3-21 16,2 4-22-16,0 10-11 15,-2 7 5-15,1 10 4 16,-1 7 7-16,-2 12-4 0,-2 9-1 15,-3 8-2-15,-6 3-3 16,3 5-1-16,2-3-6 16,5-9 1-16,6-6-1 15,6-12 0-15,18-6-3 16,6-8-3-16,11-7-32 0,10-8-41 16,9-8-64-16,9-5-256 15</inkml:trace>
  <inkml:trace contextRef="#ctx0" brushRef="#br0" timeOffset="208769.6155">13745 11426 510 0,'-7'-16'32'15,"2"1"-1"-15,0 3 5 0,1 3 21 16,1 4-17-16,3 2-3 15,0 3-2-15,0 0-16 16,12 11-27-16,5 5 8 16,7 7 4-16,0 8 2 15,3 4 3-15,-2 8-2 0,-7 3 1 16,-5 2 2-16,-6 6 1 16,-4-1-1-16,-3 3-5 15,-4-2-3-15,-7-2 0 16,0-4-1-16,0-7 1 15,1-6-8-15,-3-7-31 16,7-13-33-16,4-9-107 0</inkml:trace>
  <inkml:trace contextRef="#ctx0" brushRef="#br0" timeOffset="209082.0939">14224 11632 755 0,'0'0'20'16,"0"0"-17"-16,6 0 13 0,5 0-4 16,4-2-7-16,3-1-4 15,5 0 0-15,6 1 0 16,0-3-27-16,2 1-91 16,-1-4-107-16</inkml:trace>
  <inkml:trace contextRef="#ctx0" brushRef="#br0" timeOffset="209628.9342">14704 11437 607 0,'-8'-3'62'16,"2"-3"-56"-16,3 3 8 15,2 2 3-15,0 1 15 16,1 1-19-16,0 8-20 0,0 2 9 15,0 2-1-15,2 2 2 16,6 0-1-16,1-2-6 16,0 0 3-16,4-4-6 15,0-4-16-15,0-5 18 16,1 0 8-16,-4-1 0 16,0-8 0-16,-3-3 2 15,-2-2-1-15,-1 1 17 0,-2-3 5 16,0 1-3-16,0 1 0 15,-2 0-3-15,0 4-2 16,2 1-3-16,-2 5-3 16,0 3-7-16,0 1-7 0,3 5-11 15,1 9 10-15,1 5 3 16,-1 5 1-16,1 7-1 16,-2 3 1-16,-2 0 0 15,-1 2-1-15,0-2 0 16,0-4 1-16,-6 2-1 15,1-5-1-15,-3-6 1 0,-2-3-1 16,1-4 0-16,-2-7 2 16,0-5-1-16,2-2 5 15,1-2-1-15,1-10 1 16,5-2-2-16,0-4-1 16,2 0-1-16,2-1-1 0,4 2-2 15,3 4-11-15,1 3-13 16,2 6-25-16,-1 4-93 15,2 0-146-15</inkml:trace>
  <inkml:trace contextRef="#ctx0" brushRef="#br0" timeOffset="210019.5292">14913 11753 488 0,'1'6'27'0,"2"1"-14"16,0 3 39-16,2-1-5 16,-1 3-23-16,1-2-11 15,-2 1 6-15,1-2 3 16,-1-3-6-16,1-2 1 0,-2-2 6 16,0-2-4-16,0 0-7 15,1 0-2-15,2-5 8 16,1-2-8-16,0-5-5 15,0-2 2-15,2-1 6 16,-1 1-2-16,1-3 2 0,1 4-5 16,1 1-4-16,-4 5-4 15,2 3-3-15,0 4 3 16,-3 0-3-16,0 6-2 16,3 7 2-16,-3 2 1 15,0 4 2-15,-1 0 1 16,4 3-1-16,0-1-2 0,0-2-14 15,2-1-17-15,-2-5-46 16,2-7-69-16,2-6-153 16</inkml:trace>
  <inkml:trace contextRef="#ctx0" brushRef="#br0" timeOffset="210425.7922">15110 11167 627 0,'-8'-3'25'16,"8"2"-12"-16,0 1-13 15,6 7 10-15,9 8 34 16,5 9 15-16,7 8-23 16,4 8-14-16,1 8-9 15,1 6-4-15,-1 7-3 16,-7 2-4-16,-4 4-1 0,-8 3 0 16,-5 0-1-16,-6-2 1 15,-2 3 0-15,-5 2-1 16,-9-1 1-16,-6-1-1 15,-4-1 1-15,-2-1-1 0,-5-6-3 16,-2-5-4-16,-1-7-7 16,-6-7-5-16,2-8-16 15,0-14-59-15,0-13-155 16</inkml:trace>
  <inkml:trace contextRef="#ctx0" brushRef="#br0" timeOffset="213253.666">15614 11431 334 0,'0'-2'40'0,"0"-2"27"0,0 0 13 16,0-1-3-16,0 1-13 15,0-1-4-15,0-1-5 16,0 0-17-16,2 0-12 16,4 3-11-16,5 0-10 15,2 3-2-15,1 0-3 0,2 3 0 16,2 7 0-16,0 4 0 16,-4 2 0-16,0 2 0 15,-6 1 0-15,2 0-1 16,-8 2 0-16,-2-2 0 15,-1-3-1-15,-10-3 3 16,0-3 1-16,-3-2-1 0,3-3 2 16,1-3-2-16,5-2 1 15,0 0 2-15,5-2 1 16,0-8-3-16,8-3-3 16,5-5 0-16,2 0 1 0,-1-5 2 15,4 0-3-15,1-1 4 16,-4 0-3-16,-1 0 1 15,-3 3 1-15,-4 4 4 16,-3 2 3-16,-4 6-1 0,0 1-3 16,0 8-1-16,-4 0-6 15,-2 8-3-15,1 8 2 16,1 7 0-16,3 5 2 16,1 4 0-16,5 2 1 15,7-2 1-15,2-3 0 16,5-4-1-16,-1-6-22 15,2-7-33-15,1-6-63 0,-2-6-149 16</inkml:trace>
  <inkml:trace contextRef="#ctx0" brushRef="#br0" timeOffset="213941.1237">16048 11670 621 0,'-2'-3'159'0,"2"-4"-122"0,0 3 7 16,6 3-32-16,3 1 3 15,1 0-12-15,1 4-3 16,1 7 1-16,-3 0-2 16,-2 5 1-16,-2 0-2 15,-3-1 2-15,-2-3 2 0,0 0-2 16,0-5 1-16,0-2 0 15,0-3 1-15,-2-2 5 16,2 0 1-16,0-7-2 16,0-2-4-16,0-4-1 15,0-2-1-15,5-1 1 16,1-1 0-16,2 1-1 0,0 0-1 16,4 6 1-16,-2 2-2 15,0 4 0-15,6 1 1 16,-3 3 3-16,2 0 1 15,-2 11-1-15,0 1 0 0,-5 8-2 16,-1 3 1-16,-4 2 4 16,0 4-1-16,-3 1-3 15,0-5 0-15,-4-2-58 16,-1-12-201-16</inkml:trace>
  <inkml:trace contextRef="#ctx0" brushRef="#br0" timeOffset="216940.9174">16230 11041 422 0,'-8'-4'92'16,"4"-1"-78"-16,0 2 23 15,4 2 5-15,0 1-16 16,1 0-10-16,9 0 2 16,6 5 12-16,4 5 8 0,8 3-6 15,8 7-9-15,5 8-3 16,2 8-7-16,3 9-4 15,0 6-3-15,-6 10 1 16,-4 4-3-16,-7 4 2 16,-5-2 0-16,-4 1 3 15,-5-2 3-15,-4 0-2 0,-3-3 1 16,-4-4-6-16,-3-2-1 16,-1-2-1-16,-2-1 1 15,-9-6-2-15,-4-3 1 16,-3-5-3-16,-3-2 2 0,-2-6-1 15,0-2 0-15,-1-6 1 16,4-5-2-16,2-1 1 16,3-6-1-16,2-4-4 15,2-5-47-15,6-3-69 16,1-11-170-16</inkml:trace>
  <inkml:trace contextRef="#ctx0" brushRef="#br0" timeOffset="221253.1082">16687 11013 343 0,'-3'-4'6'16,"1"0"43"-16,0 1 10 15,0 2-2-15,2-1 1 0,0 1-3 16,0 1-15-16,2 0-17 16,7 6-18-16,4 8 0 15,6 5 16-15,10 11 7 16,1 7-3-16,4 10-11 16,4 11-4-16,-6 8-3 15,0 10-1-15,-8 4-2 16,-4 1 3-16,-8 6-2 15,-5 0 4-15,-7 1 2 0,0 1 0 16,-9 1-7-16,-5-3 1 16,-5-1-3-16,-5-4 0 15,-3-7 0-15,-3-11 0 16,-2-7 0-16,1-11 0 0,1-12-2 16,3-12 1-16,3-8 2 15,2-12 10-15,4-2-4 16,3-6-5-16,0-10-16 15,3-5-70-15,4-8-229 16</inkml:trace>
  <inkml:trace contextRef="#ctx0" brushRef="#br0" timeOffset="225768.4182">5356 13305 235 0,'-2'-4'290'0,"-2"-2"-236"0,2 4 22 15,1-1-4-15,-1 1-20 16,1 0-25-16,1 2-14 15,0 0-13-15,0 9-6 16,1 5 2-16,3 4 4 16,1 6 4-16,1 5 1 0,0 2-2 15,-1 1-2-15,-2-3 0 16,-3-3 1-16,2-4 0 16,-2-5-1-16,0-6 0 15,0-3 0-15,0-5 0 16,0-3 2-16,0-1 7 0,0-10 14 15,0-4-17-15,0-4-1 16,0-8 5-16,0-2-3 16,5-2-4-16,1-1 0 15,2 3-2-15,0 3-3 16,3 2 0-16,0 9-3 16,2 1 1-16,0 7 1 0,1 3 0 15,1 4 0-15,1 0 2 16,1 3-2-16,0 7-26 15,-2 0-15-15,-2 2-30 16,-3-1-84-16,-5-2-152 16</inkml:trace>
  <inkml:trace contextRef="#ctx0" brushRef="#br0" timeOffset="226018.3906">5409 13400 629 0,'-5'0'39'16,"3"0"-5"-16,2 0 23 15,0 0-9-15,1 0-26 16,7 4-25-16,3 1 3 0,5 2 4 16,1 2 0-16,1 4-2 15,0-3 0-15,1 4 0 16,-6-1-2-16,-1 1-24 15,-4-2-57-15,-1-3-73 16,-2-3-204-16</inkml:trace>
  <inkml:trace contextRef="#ctx0" brushRef="#br0" timeOffset="227471.4285">6024 13315 462 0,'-7'0'78'15,"0"0"-7"-15,1 0 3 16,2 0-17-16,1 0-23 15,3 0-15-15,0 0-6 16,3 0-15-16,7 0-2 0,8 0 5 16,6 0-1-16,5 0 4 15,4 0 0-15,1 0-2 16,-2 0-27-16,-2 0-32 16,-4 2-34-16,-9 2-61 15,-6 0-161-15</inkml:trace>
  <inkml:trace contextRef="#ctx0" brushRef="#br0" timeOffset="227643.2768">6085 13459 418 0,'-13'6'92'0,"8"0"-68"16,4-4 31-16,1 1-32 16,6-2 8-16,10-1 6 15,8 0-11-15,4 0-14 16,4 0-8-16,3-5-2 15,0 0 0-15,-1-3-25 16,-6 0-108-16,-5-2-253 0</inkml:trace>
  <inkml:trace contextRef="#ctx0" brushRef="#br0" timeOffset="228627.5839">6810 13273 414 0,'0'-6'210'16,"-1"1"-178"-16,0 1 20 15,-1 1 0-15,2 3-26 0,0 0-20 16,0 7-8-16,7 5 4 16,0 5 2-16,-1 4 3 15,1 3-3-15,1 3-1 16,-5 0-1-16,-1-1 0 16,-2-4 0-16,0-6-1 0,0-3 0 15,-4-7 0-15,-1-4 3 16,1-2 2-16,1-8 11 15,3-7 3-15,0-2-8 16,0-7 1-16,5 0 1 0,4 0-6 16,2 0-5-16,1 3-2 15,3 3-2-15,2 2-2 16,1 2 2-16,1 3-1 16,0 4 2-16,0 4 0 15,-2 1-3-15,1 2-24 16,-5 2-9-16,-4 5-33 0,-2 1-114 15,-7-1-230-15</inkml:trace>
  <inkml:trace contextRef="#ctx0" brushRef="#br0" timeOffset="228830.6904">6886 13359 656 0,'-4'0'61'16,"4"0"-11"-16,0 1-32 15,8 2-21-15,3 0 14 16,5 3 1-16,3-1 0 0,4 3-8 16,1 0-2-16,0 1-2 15,0 0 2-15,-1-3-39 16,0-2-86-16,-1-2-63 16,-3-2-255-16</inkml:trace>
  <inkml:trace contextRef="#ctx0" brushRef="#br0" timeOffset="229002.5543">7192 13373 601 0,'-4'0'23'0,"1"0"-9"0,3 0 13 16,3 0 6 0,9 0-23-16,3 1 18 0,5 1-7 15,3-2-16-15,0 0-4 16,0 0 0-16,-2 0-5 15,-4-4-69-15,-1 0-42 0,-6-1-64 16</inkml:trace>
  <inkml:trace contextRef="#ctx0" brushRef="#br0" timeOffset="229221.2942">7328 13302 608 0,'-4'-7'86'16,"1"2"22"-16,1-1-38 15,1 3-22-15,1 3-34 16,0 0-17-16,0 1 0 16,1 10-1-16,2 2 4 15,0 2 1-15,0 3 0 0,1 4-1 16,-2-2 2-16,1 1-19 16,-2-3-44-16,2-5-77 15,-1-5-229-15</inkml:trace>
  <inkml:trace contextRef="#ctx0" brushRef="#br0" timeOffset="229455.6766">7492 13204 753 0,'0'-8'59'0,"0"6"-2"16,0 2-30-16,0 2-14 15,0 9-8-15,4 2 2 16,0 6 6-16,0 4-5 16,2 1-2-16,-3 2-1 15,0 1 0-15,-1 0-4 0,-2 0 0 16,0 0 0-16,0-9-24 16,-4-3-66-16,-3-8-241 15</inkml:trace>
  <inkml:trace contextRef="#ctx0" brushRef="#br0" timeOffset="237955.4951">11380 8368 356 0,'4'-8'13'0,"-2"-1"8"16,1 1 33-16,-3 0-24 0,0-1-9 15,0 2 15-15,0-1-1 16,-6 2-15-16,-3 0-9 15,-6 4-8-15,-6 2-3 16,-3 0 0-16,-3 5 0 16,-3 3 3-16,-2 2-4 15,2 1 2-15,5 1-1 0,4 0 1 16,7 1-2-16,6 2-2 16,8 0-1-16,2-2-4 15,15 2 6-15,6 2 5 16,8-2 4-16,3 1-2 15,2 2 2-15,-3 2 1 16,0 1 0-16,-7 3-5 16,-5 0-5-16,-9-3 4 0,-8 1-2 15,-4-3 1-15,-10-8-2 16,-11-3 1-16,-3-6 12 16,-6-2 4-16,0 0-1 0,1-2-3 15,2-6-3-15,4 2-3 16,8 1-2-16,6 0-1 15,6 2-1-15,3 3-4 16,8 0-4-16,10 0 7 16,3 0 2-16,4 3-2 15,1 4 0-15,-2 1-1 0,-6 3-2 16,-3 3-1-16,-4 4 3 16,-7 1-3-16,-4 2 0 15,0 4 3-15,-10-1 0 16,-5 2 0-16,-5-1 1 15,-1 5 0-15,2-5 1 0,2 2-1 16,3-4 1-16,7-3 0 16,7-5-1-16,14-3-3 15,10-7 5-15,10-2 7 16,3-3-6-16,7-3-14 16,-2-8-160-16</inkml:trace>
  <inkml:trace contextRef="#ctx0" brushRef="#br0" timeOffset="247814.5166">4405 13658 110 0,'0'-1'45'0,"-1"-1"0"16,-1 2 12-16,0-1-13 15,1 1-12-15,-2-2 12 16,2 1-2-16,0 0 3 0,-3-1 3 15,4-1-2-15,-2 1-10 16,2 0-3-16,-2 0-7 16,0-1-12-16,2 1-1 15,0-1 0-15,0 2-2 16,0-1-3-16,0 0-5 16,0 0-4-16,2 0 2 0,2 1-2 15,0-1 0-15,1 2 1 16,-3 0 0-16,2 0 0 15,1 0-1-15,0 0 0 16,-1 3 1-16,0 1 0 0,-1 0-1 16,1 0 0-16,-2 1 1 15,2-3 2-15,-1 2-2 16,-1-1 0-16,-1 0 1 16,1 1 0-16,-2 1 0 15,2-1-1-15,-2 1 1 0,1 2 1 16,-1-1-1-16,0 0 0 15,0 2 0-15,0-3 2 16,0 0 0-16,0 3 1 16,0-4 1-16,0 4 3 15,-1-3-5-15,1 3 1 16,0 0-1-16,-2-1 0 0,2 2 0 16,0 0-1-16,0-1 0 15,0-1 2-15,0 1-2 16,0 1-1-16,2-3 0 15,-1 3 2-15,2-3-2 16,1 1 1-16,-2 1 1 0,4 0-1 16,-3-1 0-16,2 2 0 15,2-1 0-15,-3-1-1 16,2-1 0-16,3 1 1 16,-2-2-1-16,2-1 1 15,-1 0 0-15,1-1 0 0,0-1-1 16,2 0 1-16,0-1-1 15,1-1 1-15,1 0-1 16,-4 0-11-16,2-1-8 16,-5-2 2-16,1 2-14 15,-4-1-30-15,-3 2-36 16,0 0-69-16,0 0-118 0</inkml:trace>
  <inkml:trace contextRef="#ctx0" brushRef="#br0" timeOffset="248080.1199">4594 13920 288 0,'-2'1'33'16,"2"-1"20"-16,-1 2-19 0,-1-2 11 15,1 1-9-15,-1 0-8 16,-2 1 13-16,-3 2-7 15,-1-2-13-15,-1 4-9 16,-1-1-4-16,0 1-3 16,0 0-4-16,-1 1 0 0,3-1 0 15,0 0 1-15,-1 0-2 16,4-3-13-16,3 1-23 16,2-2-39-16,0-2-73 15</inkml:trace>
  <inkml:trace contextRef="#ctx0" brushRef="#br0" timeOffset="248642.5482">4461 13995 209 0,'-5'0'175'16,"3"0"-151"-16,-1 0 50 16,3 0-21-16,0 0 10 15,0 0-20-15,0 0 4 16,0 0-8-16,0 0-15 15,3 0-11-15,-1 0 1 0,3 0-7 16,-1 1-3-16,1 3 0 16,0 0 0-16,0 2 0 15,4 0 1-15,0 1-2 16,2 1 0-16,-2 1-1 16,-1 4-1-16,0 0-1 0,-1 0-1 15,-2 5 3-15,-3 0-2 16,-1 1 1-16,0 1 0 15,-1-1 1-15,0-3 0 16,-4-2 1-16,-1-2 1 16,-2 0 6-16,-4-3-3 0,1-1 1 15,-1-1 0-15,-5-1-4 16,2 0-2-16,-2-3 1 16,1-1 5-16,-2-1-1 15,2-1 3-15,1 0-1 16,3 0-3-16,0-3-5 15,0 1-2-15,3-2-19 0,0-3-60 16,1-1-90-16</inkml:trace>
  <inkml:trace contextRef="#ctx0" brushRef="#br0" timeOffset="251033.1233">4513 14774 415 0,'-1'5'212'0,"-2"-5"-204"16,2 1 6-16,1 4-6 15,0-1-2-15,0 1 14 16,4 0 5-16,1 0-10 0,1-3-5 16,3-2 2-16,-1 0 7 15,1-7 5-15,4-4-11 16,-3-7-6-16,-2 0-3 16,1-2-1-16,-4-3 0 15,-5-3-1-15,0 0 9 16,0-1 2-16,-11 1 1 15,-4 2-5-15,1 2-11 0,-2 6 2 16,-1 7-4-16,3 5 2 16,-1 4 1-16,4 5-2 15,7 7 1-15,-1 5 0 16,5-2-1-16,3 3 1 0,6-5 0 16,4-2 1-16,3-4-2 15,5-5 4-15,0-2 0 16,4-4 2-16,0-6 3 15,-1 0-7-15,-2 1 3 16,-2-2-1-16,-4 1 1 0,-1 5-2 16,-5 3 1-16,0 2-4 15,-4 0 0-15,-2 10 1 16,2 3 3-16,0 6 3 16,-4 3 1-16,2 0-2 15,-3 3 1-15,1-3-2 0,-1-1-2 16,0-2 2-16,0-2-1 15,3-3-9-15,0-3-18 16,4-5-23-16,-1-4-78 16,4-2-59-16</inkml:trace>
  <inkml:trace contextRef="#ctx0" brushRef="#br0" timeOffset="251470.5921">4918 14665 620 0,'-1'-3'37'15,"-2"0"11"-15,1 3-27 16,2 0-20-16,-2 3 1 16,2 4 2-16,0 0-2 0,0 1 1 15,0-2-3-15,2-1 1 16,3-1 0-16,3-3 0 15,1-1 0-15,0 0 2 16,4-7 1-16,1-2-5 16,0-4-3-16,0 2 11 15,-2-5-6-15,-2 2 0 0,-5-1 0 16,-3 4 4-16,-2 0 14 16,0 0 8-16,-9 4-7 15,-1 2-11-15,-2 5-3 16,0 0-1-16,0 5-6 15,1 5 1-15,1 5 0 0,0 0 0 16,3 6 1-16,3-3-3 16,4 6 3-16,0-3 1 15,4 0 0-15,9-3 3 16,1-1 0-16,3-4-1 0,3-5-5 16,2-4 2-16,4-4-11 15,0-4-46-15,-2-11-143 16</inkml:trace>
  <inkml:trace contextRef="#ctx0" brushRef="#br0" timeOffset="252611.129">5272 14491 544 0,'-3'-12'17'0,"-2"-3"11"15,1 5 58-15,3 3 2 0,0 2-44 16,-1 3-8-16,2 2-13 15,0 0-16-15,0 7-14 16,2 8-6-16,1 8 14 16,2 7 3-16,-1 5-2 15,-2 6-1-15,2-2 0 16,-3-1 1-16,1-5 0 0,2-6 0 16,0-7-5-16,2-7-24 15,1-6-54-15,-2-7-100 16,2 0-208-16</inkml:trace>
  <inkml:trace contextRef="#ctx0" brushRef="#br0" timeOffset="252782.9882">5252 14645 586 0,'-6'5'58'0,"1"-3"-53"15,5-1 1-15,5 0-7 16,8-1 32-16,6 0 12 15,4-2-31-15,6-5-9 16,1 0-2-16,2-1-46 16,-2-1-104-16,-3-1-129 0</inkml:trace>
  <inkml:trace contextRef="#ctx0" brushRef="#br0" timeOffset="253142.3497">5502 14609 515 0,'-3'0'125'0,"-2"0"-66"16,4 0 23-16,1 0-50 16,0 0-5-16,0 2-17 15,0 7-13-15,0 1 0 16,3 4 5-16,0 2-1 16,2 0-1-16,-1 1 0 15,1 0 2-15,0-3-4 0,5-1 3 16,-2-2-2-16,2-1-1 15,3-4 1-15,1-3 2 16,2-3-2-16,0 0 4 16,0-7 0-16,1-5-2 0,-3-1 2 15,-3-3-1-15,-2-2 1 16,-2 0 2-16,-5-3 6 16,1 2 9-16,-3 0-2 15,0 0-7-15,0 5-5 16,-5 4-5-16,0 3-3 15,1 5-3-15,1 2-46 0,1 0-39 16,2 0-162-16</inkml:trace>
  <inkml:trace contextRef="#ctx0" brushRef="#br0" timeOffset="253736.0425">5864 14712 667 0,'-2'6'37'0,"0"-6"-34"15,2 0 47-15,0-5-9 16,6-1-9-16,1-3-23 15,2-4-4-15,0-1-1 16,-1 2-1-16,-3-3 0 16,0-2-1-16,-3-1 0 0,-2-1 0 15,0-1 0-15,0 3-2 16,-3 3-2-16,-1 1 1 16,2 3 0-16,0 6-1 15,1 1-1-15,1 3 4 16,1 0-3-16,10 0-5 0,1 0 6 15,4 0 1-15,4 6 0 16,0-1-1-16,1 3 2 16,-5 0 2-16,-2 6 2 15,-5 2 1-15,-2 8 0 16,-3-2-3-16,-4 7 1 0,0-1-1 16,0-2-2-16,0-1-1 15,0-7-28-15,0-5-38 16,0-6-104-16,6-7-117 15</inkml:trace>
  <inkml:trace contextRef="#ctx0" brushRef="#br0" timeOffset="254142.275">6200 14580 678 0,'2'-8'37'0,"-2"4"29"16,0-1-31-16,3 5-1 15,-1 0-11-15,2 0-23 16,3 7-1-16,0 5 3 16,-1 6-2-16,3 2 1 15,-4 1-1-15,-1-2 2 0,-2-1-2 16,-2-6 0-16,0-2 1 16,0-5-1-16,0-3 2 15,0-2 4-15,0-2 5 16,5-8-2-16,-3-4-9 15,4-5 3-15,1-5 7 16,0-2-1-16,3 1-4 0,-3 1-4 16,2 3 0-16,0 5-3 15,-2 5 3-15,1 6-2 16,2 5-1-16,-2 0-1 16,3 12 2-16,1 5 1 15,0 7 0-15,-1 3 2 0,-3 3 0 16,-2-1-1-16,-4 2 0 15,-2-4 0-15,0-5-18 16,-7-11-46-16,-1-10-160 16</inkml:trace>
  <inkml:trace contextRef="#ctx0" brushRef="#br0" timeOffset="256017.1409">7062 14460 632 0,'0'-9'41'0,"0"4"-35"16,0 1 30-16,0 4-3 15,0 4-31-15,0 10-5 0,0 5 1 16,0 7 5-16,0 4 2 16,2 4 2-16,0 0-3 15,2-4-1-15,-2-7 0 16,1-5-3-16,-2-7 1 16,3-6 1-16,0-5 5 15,2 0 22-15,1-10 3 0,2-4-21 16,2-3-5-16,-2-2-2 15,-2 0-1-15,1 5-1 16,-3 2-2-16,-2 4 0 16,-1 5 2-16,1 3-5 15,-1 1-5-15,1 11 0 0,2 2 7 16,0 5 2-16,4-1 1 16,-2-2-3-16,1 1 1 15,1-2 1-15,-1-5 0 16,3-3-1-16,-1-5 0 15,3-2 3-15,-1 0-1 0,0-7 1 16,1-7 0-16,-2-2-1 16,-2-5 1-16,0-5 4 15,-3 1 8-15,-5-5-2 16,-1 3 0-16,-1 3-2 16,-9 3-9-16,2 4-1 15,0 4 0-15,0 5-3 0,3 7-1 16,0 1-5-16,4 5-34 15,1 6-8-15,0 1-41 16,3-1-138-16</inkml:trace>
  <inkml:trace contextRef="#ctx0" brushRef="#br0" timeOffset="256376.4953">7400 14704 241 0,'2'4'327'16,"-2"0"-316"-16,0 0 5 16,0 2 9-16,0 4 3 15,0 1-3-15,0 2 2 16,0 1-10-16,0 4-11 0,0 0-1 16,1-1-3-1,1 0 2-15,1 0-2 0,1-6-2 16,4-1 0-16,-2-4 0 15,2-3-1-15,3-3 4 16,0 0 18-16,1-5-1 16,-2-8-7-16,0 1 4 0,-2-5 3 15,-2-2-1-15,-6 0-1 16,0 1-6-16,0-1-3 16,-11 5-5-16,0 4-3 15,-5 7-5-15,-2 3-1 16,-1 0-13-16,0 5-36 0,4-2-62 15,4-3-267-15</inkml:trace>
  <inkml:trace contextRef="#ctx0" brushRef="#br0" timeOffset="256970.1933">7482 14068 685 0,'0'2'80'15,"0"-2"-81"-15,0 7 4 16,0 2-7-16,0 7 3 16,0 4 0-16,4 4 2 0,0 2 0 15,-2-1 0-15,1-4 2 16,-2-3-2-16,-1-5 0 16,1-5-1-16,0-5 4 15,1-3 10-15,0-3 20 0,1-7 1 16,3-5-27-16,2-4-4 15,2-3 2-15,5 0-4 16,-1 1 0-16,5 1-2 16,-3 3-1-16,3 4-1 15,-1 4-1-15,-1 3 2 0,-4 3-20 16,-1 3-21-16,-3 0-28 16,-7 7-41-16,-2 1-35 15,-4 0-251-15</inkml:trace>
  <inkml:trace contextRef="#ctx0" brushRef="#br0" timeOffset="257126.4678">7528 14184 159 0,'-2'2'453'0,"2"1"-421"16,1-2-28-16,11 2 8 16,6 1 50-16,4 0-22 15,3 1-14-15,5 1-11 0,-3 2-12 16,0 1-4-16,-3-2-84 15,-6 1-151-15</inkml:trace>
  <inkml:trace contextRef="#ctx0" brushRef="#br0" timeOffset="257438.9563">7955 14712 592 0,'0'8'184'15,"0"0"-166"-15,0 2 18 16,2 3-8-16,-1 6-13 16,0 3-10-16,-1 5-2 15,0 2-2-15,-2 2 1 0,-2-5-30 16,-3-6-84-16,1-11-251 16</inkml:trace>
  <inkml:trace contextRef="#ctx0" brushRef="#br0" timeOffset="257938.885">8264 14443 793 0,'0'-3'11'16,"0"0"2"-16,0 3 6 15,0 0-12-15,-2 0-5 16,1 9-6-16,1 3 4 16,0 4 1-16,0 3 0 0,0 3-1 15,0-3 1-15,3-1-1 16,2-4 0-16,2-3-1 16,1-6 1-16,2-3 0 15,0-2 5-15,0-4 2 16,2-6-2-16,-2 0-4 15,0-2-1-15,-1 0 3 0,1 4-2 16,-5 0-1-16,0 3 0 16,-1 0 0-16,-1 5-2 15,-1 0 6-15,0 0-12 16,2 6 7-16,-2 4-2 16,3-1 6-16,0 1-3 0,3 0 1 15,2-2-1-15,-1-3-1 16,3-3 2-16,-1-2 3 15,3 0-2-15,-4-7-1 16,1-4 1-16,0-2 2 0,-3-1 6 16,-4-4 1-16,-2 2-9 15,-2-1-2-15,-9-4-4 16,-9-1-65-16,-4-3-152 16</inkml:trace>
  <inkml:trace contextRef="#ctx0" brushRef="#br0" timeOffset="258454.4956">7243 13913 387 0,'1'-12'156'16,"-1"2"-92"-16,0 4 44 0,2 3-34 15,-2 3-25-15,0 0-27 16,2 10-23-16,0 6 0 15,-2 9 1-15,0 6 0 16,0 10 1-16,0 7 0 0,1 2-1 16,4-1 2-16,1-3-4 15,7-7-33-15,4-10-11 16,7-8-16-16,0-13-21 16,7-8-84-16</inkml:trace>
  <inkml:trace contextRef="#ctx0" brushRef="#br0" timeOffset="258704.4525">7598 13939 670 0,'-5'-12'24'0,"5"3"26"15,4-1-8-15,11 3-33 16,7 3 3-16,3 4 6 15,4 0 0-15,1 6-6 0,-5 11 2 16,0 5-6-16,-6 8-5 16,-8 8-1-16,-6 5 0 15,-5 3-1-15,-4 3 0 16,-9-3-3-16,-5-3-37 16,-2-9-26-16,2-10-123 15</inkml:trace>
  <inkml:trace contextRef="#ctx0" brushRef="#br0" timeOffset="259220.0446">8612 14669 307 0,'3'0'518'0,"-1"-3"-483"16,-1-1 21-16,-1 4-21 16,2 0-18-16,-2 3-14 15,0 8-9-15,2 3 4 16,0 6 2-16,-1 5 1 16,-1-2-1-16,1-1-27 0,2-5-30 15,-1-7-53-15,3-10-227 16</inkml:trace>
  <inkml:trace contextRef="#ctx0" brushRef="#br0" timeOffset="259673.1376">8744 13955 600 0,'0'0'57'0,"0"0"12"16,3 1-40-16,-1 9-29 0,-1 7 4 15,2 2 6-15,2 6-2 16,-2 1 0-16,0 1 1 15,2-3-2-15,-3-2-4 16,1-3-1-16,-2-7-1 16,0-4 0-16,2-8 0 0,-2 0 9 15,1-4 22-15,2-9-15 16,2-4-15-16,2-4 2 16,2-2 2-16,2 1-3 15,2-2 1-15,2 5 0 16,-2-1-4-16,3 9-2 0,-3 1 1 15,1 7 1-15,-3 1-2 16,-4 2-12-16,-3 5-30 16,-2 4-41-16,-3 1-58 15,-2 0-140-15</inkml:trace>
  <inkml:trace contextRef="#ctx0" brushRef="#br0" timeOffset="259860.6122">8852 14075 622 0,'0'2'71'0,"6"1"-49"0,2 0 17 16,3 1 9-16,2 3-19 15,2 0-13-15,-2 1-8 16,-1 1-4-16,-2 1-4 16,-3-1-3-16,-4-1-34 15,-3-1-29-15,0-4-83 0,-5-3-246 16</inkml:trace>
  <inkml:trace contextRef="#ctx0" brushRef="#br0" timeOffset="260095.0194">8656 13913 689 0,'0'0'55'0,"-8"-1"0"15,5 1-38-15,0 6-7 16,-3 9-8-16,1 4 1 16,0 1 0-16,-1 6-1 0,3 5-3 15,1 1 2-15,2-2 1 16,2 1 0-16,11-4-24 16,3-4-47-16,9-10-32 15,4-8-33-15,6-5-142 0</inkml:trace>
  <inkml:trace contextRef="#ctx0" brushRef="#br0" timeOffset="260282.4833">9026 13875 646 0,'-3'-11'58'16,"2"4"15"-16,1 7-35 15,5 1-31-15,8 11-13 16,3 9 7-16,4 6 0 15,1 7 0-15,0 9-1 16,-3 8 1-16,-7 5 1 16,-9 7-1-16,-4-4-8 0,-14-7-193 15</inkml:trace>
  <inkml:trace contextRef="#ctx0" brushRef="#br0" timeOffset="260844.957">6728 14066 599 0,'6'-13'16'0,"-1"3"7"15,0 6 39-15,1 4-8 16,-1 4-24-16,-2 15-29 15,-2 10 2-15,-1 18 10 0,0 16 2 16,-2 16-4-16,-7 15-5 16,0 11-3-16,3 7-2 15,3-2 2-15,3-9-2 16,13-12-23-16,14-18-9 16,12-16-13-16,12-17-59 0,15-20-89 15</inkml:trace>
  <inkml:trace contextRef="#ctx0" brushRef="#br0" timeOffset="261313.6411">9572 14008 484 0,'0'-6'130'16,"0"3"-81"-16,0 3 12 16,0 0-7-16,6 5-32 15,6 11-17-15,6 7 12 16,3 11 14-16,3 10-6 0,-2 13-6 15,-3 10-6-15,-9 11-2 16,-10 9-4-16,-7 5-4 16,-22 6 0-16,-13 1-1 15,-16-6-2-15,-15-8-61 16,-17-20-190-16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51:48.1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24022 10889 492 0,'0'-4'28'0,"-2"0"-14"16,2 1 46-16,0 3-14 16,0 0-5-16,0 1-34 0,0 10-17 15,2 5 12-15,1 4 12 16,0 5 5-16,-2 2-6 15,1 2-10-15,-2-2 2 16,0-4-3-16,0-3 2 16,0-3-8-16,0-2-38 0,-2-8-25 15,0-2-54-15,0-5-138 16</inkml:trace>
  <inkml:trace contextRef="#ctx0" brushRef="#br0" timeOffset="218.7351">23993 10888 557 0,'-2'-7'12'0,"2"-2"36"16,0 3-1-16,14-2-32 0,8 2-16 15,3-3 5-15,7 2-3 16,2 1-1-16,-1 4 1 15,-5-2-1-15,-6 4-55 16,-7 0-18-16,-8 2-40 16,-5 5-116-16</inkml:trace>
  <inkml:trace contextRef="#ctx0" brushRef="#br0" timeOffset="374.9779">24075 10933 201 0,'-11'3'221'0,"5"-2"-194"15,5-1 31-15,1 0-30 0,5 0-2 16,8 0-15-16,5 0-4 16,3-1-3-16,3 0-2 15,2-1-2-15,-4 2-55 16,-7 0-110-16,-8 0-165 16</inkml:trace>
  <inkml:trace contextRef="#ctx0" brushRef="#br0" timeOffset="546.8418">24028 11106 399 0,'-6'5'88'15,"6"-5"-9"-15,0 0-4 16,7 0-30-16,8 0 7 16,3 0-21-16,9-1-24 15,1-2-5-15,5 2-1 0,-2-2-25 16,-1 0-153-16,-4-3-301 15</inkml:trace>
  <inkml:trace contextRef="#ctx0" brushRef="#br0" timeOffset="953.0852">24390 10736 552 0,'0'-10'47'16,"0"1"21"-16,0 4-11 16,0 4-4-16,0 1-18 15,0 5-29-15,0 11-17 16,0 8 12-16,0 8 4 0,0 13 3 16,0 7 0-16,0 2-2 15,0 5-2-15,8-1-3 16,3-3 2-16,6-8-2 15,0-7-18-15,3-7-35 0,-1-10-87 16,1-9-161-16</inkml:trace>
  <inkml:trace contextRef="#ctx0" brushRef="#br0" timeOffset="2062.3526">24687 10862 420 0,'-2'-5'147'15,"1"0"-117"-15,0 3 22 0,0 2-27 16,1 0-9-16,0 2-18 15,0 6-8-15,-2 6 10 16,2 5-2-16,0 0 4 16,0 1-1-16,0-1-2 15,0 2 3-15,3-7-2 16,1-2-1-16,1-2 3 0,0-4-4 16,3-6 4-16,-1 0 5 15,1 0-2-15,2-10 2 16,-1 1-4-16,1-3-2 15,-3 1 1-15,-1 0-1 0,-1 0 3 16,-1 5 1-16,-3 0 5 16,-1 6-5-16,0 0-10 15,0 0-7-15,0 6 14 16,0 3-3-16,0 2 1 16,2-2 1-16,4 2-1 15,0-2 1-15,3-1-1 0,0-1 0 16,1-3-1-16,3-2 2 15,4-2 4-15,-5-2-1 16,3-6-3-16,0-4 2 16,-2-2-1-16,-2-2 2 15,-4-2 5-15,-2-2 7 0,-3 0-1 16,-2 0-1-16,0 1-4 16,-3 2-4-16,-2 5-6 15,-1 6-2-15,-2 4-1 16,1 2 0-16,2 5-38 0,-1 7-43 15,2 2-53-15,3 1-210 16</inkml:trace>
  <inkml:trace contextRef="#ctx0" brushRef="#br0" timeOffset="2468.5873">25043 11094 507 0,'-6'0'16'16,"-1"4"17"-16,2 1 3 16,-1 3-16-16,1-1-7 15,3 3-5-15,-3 2-6 16,3-1 0-16,2 2-1 0,0 0-1 15,0-2-2-15,2 1 4 16,5-5-6-16,1-2 6 16,2-2-1-16,4-3 3 15,1 0 4-15,2-8-4 16,0-3-1-16,0-1 1 0,-1-5-2 16,-2 0 6-1,-4-1 10-15,-4 2 0 0,-6 3 0 16,0 1 0-16,-8 6-15 15,-7 3-10-15,-4 3 9 16,2 0-7-16,-2 5-67 16,2 0-38-16,8-3-304 0</inkml:trace>
  <inkml:trace contextRef="#ctx0" brushRef="#br0" timeOffset="3109.1695">25063 10431 618 0,'8'-6'25'0,"-3"1"-10"0,-1 3 14 16,1 2-15-16,-1 6-13 15,-3 5-5-15,3 5 3 16,-3 3 2-16,-1 1 0 15,0-1 3-15,0 1-1 16,0-4-1-16,-3-3-2 0,0-5 0 16,2-2 1-16,-1-6 1 15,2 0 5-15,0-3 21 16,0-8 10-16,8-2-34 16,0-3-3-16,6-1 4 15,2 1-2-15,3 1-2 0,1 2-1 16,0 4-2-16,-1 4 2 15,-2 0-1-15,-5 5-2 16,-2 0 4-16,-4 2-13 16,-3 6-62-16,-3 1-3 15,-5 3-77-15</inkml:trace>
  <inkml:trace contextRef="#ctx0" brushRef="#br0" timeOffset="3281.0157">25096 10537 495 0,'0'0'83'0,"3"0"-24"0,8 0-39 16,4 0-2-16,2 0 15 15,3 0-18-15,0 1-12 16,0 3-1-16,-2 2-2 16,-4 0-28-16,-5-2-65 15,-6-1-90-15</inkml:trace>
  <inkml:trace contextRef="#ctx0" brushRef="#br0" timeOffset="3531.05">24930 10360 624 0,'0'-2'16'15,"0"2"15"-15,0 2-27 0,5 7-6 16,-1 9 2-16,-1 4 2 16,3 7-1-16,-1 1 0 15,1 2 1-15,-1 3-1 16,2-3 0-16,0-3 1 16,2-7-40-16,6-6-48 15,0-8 5-15,2-8-63 0</inkml:trace>
  <inkml:trace contextRef="#ctx0" brushRef="#br0" timeOffset="3749.7332">25246 10292 644 0,'5'-4'47'0,"6"4"-34"16,6 0-12-16,3 10 2 0,5 7 2 15,1 4-1-15,-4 6-2 16,-6 7-2-16,-3 4-1 16,-12 3 1-16,-1 0 0 15,-16 0-8-15,-6 1-35 16,-5-6-23-16,0-7-121 16</inkml:trace>
  <inkml:trace contextRef="#ctx0" brushRef="#br0" timeOffset="4218.5021">25530 11130 368 0,'-2'-2'343'0,"2"-3"-314"16,0 0 25-16,0 5-37 15,0 0-9-15,6 5-11 0,-4 8 2 16,2 3 1-16,1 6 1 15,-3 5 0-15,-1-1 0 16,1 0-20-16,-1-6-70 16,-1-8-96-16</inkml:trace>
  <inkml:trace contextRef="#ctx0" brushRef="#br0" timeOffset="4734.0554">25864 10855 717 0,'-3'-3'1'15,"-6"3"-4"-15,0 0 0 16,4 10 4-16,1 4 0 16,1 3-1-16,3 0 1 15,0 0 0-15,0 3-1 0,6-3 1 16,0-5-1-16,4-2 1 15,-2-3-1-15,0-4 1 16,2-3 2-16,0-1 3 16,1-8-3-16,0-3-1 15,-2-1-1-15,3-1 3 0,-4 0-3 16,-1 2 1-16,-1 4 2 16,-3 1 16-16,-3 5-3 15,0 2-14-15,0 0-9 16,-3 6 3-16,-1 4 4 15,0 2-1-15,2 1 0 16,1 1 2-16,1-1-5 0,2-4 5 16,7-1-2-16,3-4-3 15,4-2 3-15,1-2 7 16,4-5-6-16,0-8 3 16,1-2-4-16,-1-5 2 15,0-2 1-15,-5-4-2 0,-2-1 1 16,-7 2-1-16,-6-1 0 15,-1 5-1-15,-3 3-1 16,-10 9 1-16,-1 1-6 16,-5 8 2-16,-1 0-26 15,-1 8-64-15,5-2-137 0</inkml:trace>
  <inkml:trace contextRef="#ctx0" brushRef="#br0" timeOffset="8703.8848">26151 11065 342 0,'-2'0'62'16,"1"0"-9"-16,1-2 30 15,0-1-31-15,0 0-6 0,0 2-11 16,0 0-4-16,0-1-5 15,0 2 0-15,0 0-7 16,1 0-5-16,2 0-7 16,-1 0-3-16,2 5-5 15,-1 5 4-15,0-1-4 16,-1 5 0-16,-2 2 2 0,0 0 3 16,0 1-4-16,0-1 4 15,0-1-4-15,0-2 3 16,0-3-1-16,2-1-1 15,0-4-9-15,1-1-57 16,-1-4-127-16</inkml:trace>
  <inkml:trace contextRef="#ctx0" brushRef="#br0" timeOffset="9610.0818">26095 10275 127 0,'2'0'408'0,"-2"-4"-378"0,0 1 29 16,1 3-20-16,1 0-15 15,0 2-27-15,0 7-7 16,1 4 8-16,3 4 3 16,-2 2 0-16,0 3 1 15,-1-3 0-15,-2 0-2 16,-1-1 3-16,0-4-2 0,-1-6-2 15,-3-2 0-15,0-2 8 16,1-4 1-16,2-5 4 16,1-7 14-16,0-3-3 15,8-3-16-15,3-2-2 16,2 2-1-16,2 0-5 0,1 4 1 16,0 0-1-16,1 5-1 15,-2 2 5-15,1 3-3 16,-1 4-1-16,-4 0 4 15,-4 0-5-15,0 8 0 16,-5 0-14-16,0 1-31 16,-2 1-16-16,0-1-37 15,-5-1-55-15</inkml:trace>
  <inkml:trace contextRef="#ctx0" brushRef="#br0" timeOffset="9781.9436">26186 10367 532 0,'0'0'57'0,"0"0"-32"16,10 2-18-16,4 1 15 15,1 2 14-15,4 0-19 16,2 1-9-16,-5 2-4 16,1-2-5-16,-5 1-36 0,-6 0-95 15,-2-3-109-15</inkml:trace>
  <inkml:trace contextRef="#ctx0" brushRef="#br0" timeOffset="10047.6007">25981 10240 564 0,'0'-4'9'16,"0"-8"28"-16,4 10 7 16,3 2-10-16,-1 1-20 15,1 10-13-15,-2 5-2 0,1 4 1 16,-2 4-1-16,-2 4 5 16,3 2-1-16,-1 2-2 15,-1-2-56-15,5-6-95 16,1-8-227-16</inkml:trace>
  <inkml:trace contextRef="#ctx0" brushRef="#br0" timeOffset="10297.5457">26203 10126 661 0,'0'-5'26'0,"4"3"13"16,14 2-41-16,9 2 8 16,6 10-3-16,4 5 8 15,0 6 1-15,-2 3-7 0,-5 5-1 16,-8 5-2-16,-10 2-2 16,-10 5-2-16,-2 0-1 15,-13 0-60-15,-9-6-26 16,-2-5-59-16</inkml:trace>
  <inkml:trace contextRef="#ctx0" brushRef="#br0" timeOffset="10781.8932">26662 10387 682 0,'-5'-3'19'15,"0"-6"-4"-15,5 8 10 16,2 1-14-16,7 5-4 16,5 7-5-16,3 8 4 0,4 7-2 15,0 1 0-15,0 6 3 16,-4 7 4-16,-3 2-5 15,-8 5 0-15,-6 1-4 16,0 2 0-16,-12 1 0 16,-6-2 0-16,-4-2 0 0,2-5-1 15,1-4 1-15,1-7-2 16,2-6 1-16,5-4 0 16,2-9 0-16,1-6-29 15,1-7-114-15</inkml:trace>
  <inkml:trace contextRef="#ctx0" brushRef="#br0" timeOffset="12500.513">27074 10779 426 0,'-5'0'59'15,"2"0"17"-15,2 0-23 0,1 0-12 16,1 0 5-16,11 0-17 15,4 0-11-15,6-3-9 16,5 2-3-16,6 0-2 16,-1 1-2-16,-2-1 0 15,-4 1-70-15,-4-2-83 16,-8-4-165-16</inkml:trace>
  <inkml:trace contextRef="#ctx0" brushRef="#br0" timeOffset="13703.8767">27712 10512 586 0,'0'-6'62'16,"0"0"-42"-16,0 4 21 16,1 2-19-16,4 0-1 15,1 11-19-15,0 4-2 16,-1 4 5-16,-2 9 1 0,-1 2-1 16,-2 5 0-16,0-2-2 15,0 0 0-15,0-5 0 16,0-6-2-16,0-6-9 15,5-7-36-15,1-6-55 16,0-3-51-16</inkml:trace>
  <inkml:trace contextRef="#ctx0" brushRef="#br0" timeOffset="13891.4058">27678 10522 555 0,'0'-9'34'0,"0"-2"14"16,10 3-12-16,6 1-33 16,6 2-3-16,7 0 0 15,2 3 3-15,-1 2-1 16,0 0-29-16,-7 0-48 0,-4 2-25 16,-9 3-66-16</inkml:trace>
  <inkml:trace contextRef="#ctx0" brushRef="#br0" timeOffset="14063.2713">27792 10618 502 0,'3'0'59'0,"3"0"-38"16,3-5 8-16,3 2-20 15,0 2-2-15,3 1-6 0,-1 0 0 16,-1 0-1-16,-4 7-28 15,-5 2-100-15,-4 0-96 16</inkml:trace>
  <inkml:trace contextRef="#ctx0" brushRef="#br0" timeOffset="14219.5094">27760 10777 258 0,'-4'5'195'0,"3"-5"-130"16,1 0 26-16,6 0-63 15,10 0 1-15,5 0-14 0,4 0-11 16,6 0-3-16,-3-6-50 16,-2-2-225-16</inkml:trace>
  <inkml:trace contextRef="#ctx0" brushRef="#br0" timeOffset="15016.3227">28121 10225 479 0,'-3'-17'28'16,"1"0"21"-16,2 5 25 0,0 1-21 15,0 5-13-15,6 4-20 16,1 2-14-16,-1 8-6 16,3 10-3-16,-5 9 1 15,-1 12 3-15,-1 13 7 16,-2 13-2-16,-1 15 2 0,-5 9-3 15,-2 3-2-15,3-5-1 16,1-7 1-16,3-10 0 16,1-15 0-16,0-12-3 15,0-11 2-15,6-7-21 16,8-9-41-16,6-8-33 0,4-8-49 16</inkml:trace>
  <inkml:trace contextRef="#ctx0" brushRef="#br0" timeOffset="15610.061">28321 10459 654 0,'-2'-1'6'0,"2"1"-9"16,0 4-1-16,0 11 3 15,0 4 2-15,0 4-1 16,0 4 0-16,0 3 1 0,0-2 0 16,0-1-1-16,0-3 2 15,2-5-3-15,0-8 2 16,-1-3 0-16,2-5-2 15,2-3-1-15,2-1 15 16,2-10-9-16,3 1-4 16,0-3 1-16,1 2 1 0,-4 1 0 15,-1 2-2-15,-3 4 2 16,-3 1 4-16,-1 3 11 16,1 0-8-16,-1 0-11 15,0 5-5-15,1 3 6 0,-1 4 1 16,4-1 1-16,-3 2 0 15,3-1 0-15,2 0 0 16,1 1-1-16,1-5 1 16,4-1 1-16,-1-5 0 15,2-2 0-15,-2 0 2 0,1-6 0 16,0-7-3-16,-3-3 4 16,2-3 2-16,-7-3 14 15,-1-4-1-15,-4 0-6 16,0 1-5-16,-4 1-3 15,-7 2-3-15,0 6 3 16,0 3-8-16,-1 9 0 0,2 2-3 16,2 2-5-16,3 2-61 15,2 4-11-15,3-1-142 16</inkml:trace>
  <inkml:trace contextRef="#ctx0" brushRef="#br0" timeOffset="16766.197">28670 10852 505 0,'0'-4'59'16,"0"-1"7"-16,0 1 16 15,0 1-40-15,-2 2-16 16,-3 0-17-16,2 1-4 0,-3 0-6 15,0 1-4-15,-1 3 7 16,0 5-3-16,-1-2-2 16,1 3 5-16,2 1-2 15,1-1-1-15,2 0-2 16,2 2 2-16,0-5-1 0,7 2 0 16,4-3 4-16,2-1-1 15,2-3 5-15,1-2-4 16,0 0 0-16,0-2 1 15,-4-7-1-15,-1-2 0 16,-4 1 0-16,-4-4-1 0,-3 1-2 16,0 0-2-16,-8 2 1 15,-2 3 2-15,1 1 1 16,-3 6-5-16,2 1-21 16,2 0-56-16,0 0-75 15</inkml:trace>
  <inkml:trace contextRef="#ctx0" brushRef="#br0" timeOffset="17719.3055">28594 10041 545 0,'-2'-9'36'15,"1"4"31"-15,1 2-27 16,0 3-13-16,0 0-6 0,3 2-22 16,2 8-4-16,1 5 5 15,1 4 1-15,-4 3-2 16,2 5 3-16,-1-3-3 15,0 0 3-15,-2-3-1 16,-2-5-2-16,0-4 1 16,0-4-1-16,0-3 2 15,0-4 1-15,-2-1 3 0,0-1 3 16,2-8 0-16,0-3-5 16,3-4-2-16,5-3-4 15,1 2 5-15,5-1-2 16,0 1 1-16,0 4-2 15,1 2-3-15,-2 4 0 0,-2 3 5 16,0 4-19-16,-4 0-41 16,-3 0-31-16,-4 0-81 15</inkml:trace>
  <inkml:trace contextRef="#ctx0" brushRef="#br0" timeOffset="17906.7347">28626 10170 375 0,'0'3'150'0,"0"-3"-130"0,8 0-1 15,4 0-1-15,3 3-2 16,4-2-14-16,0 4 0 16,1-3-2-16,0 0-90 15,-3 0-171-15</inkml:trace>
  <inkml:trace contextRef="#ctx0" brushRef="#br0" timeOffset="18094.2281">28797 10196 376 0,'-6'0'165'16,"6"-2"-143"-16,3 0 26 15,8 1-48-15,4 1 2 16,1 0 3-16,0 0-5 0,-1 0-115 16,-4 0-91-16</inkml:trace>
  <inkml:trace contextRef="#ctx0" brushRef="#br0" timeOffset="18328.5936">28832 10125 529 0,'-2'-3'26'0,"2"2"17"0,0 0 17 16,0 1-25-16,2 1-23 16,2 6-11-16,0 3-1 15,0 2 1-15,-2 5-2 16,-1-2 2-16,-1 3-5 15,0-3-59-15,0-3-75 16,0-5-222-16</inkml:trace>
  <inkml:trace contextRef="#ctx0" brushRef="#br0" timeOffset="18547.338">28932 10025 636 0,'0'0'42'0,"0"0"-48"15,3 4 4-15,4 8 11 0,2 3 18 16,0 6-12-16,0 2-9 16,1 1-6-16,-3 0 3 15,-3 1 0-15,-2-5-37 16,-2-3-75-16,0-5-168 15</inkml:trace>
  <inkml:trace contextRef="#ctx0" brushRef="#br0" timeOffset="18922.3124">28586 9949 561 0,'-10'-6'68'0,"2"0"-50"0,0 6 9 16,2 0-21-16,3 15-6 15,0 5-1-15,3 8 1 16,0 6 1-16,5 5 2 0,3 2 0 16,2-2-3-16,-1-3 1 15,2-3-55-15,-3-8-64 16,3-9-72-16</inkml:trace>
  <inkml:trace contextRef="#ctx0" brushRef="#br0" timeOffset="19187.948">28974 9927 660 0,'7'-4'11'16,"5"1"-6"-16,7 3 4 15,3 7 9-15,-2 6-9 16,2 6-3-16,-2 5-2 0,-6 8-3 16,-6 2-2-16,-8 3-1 15,-2 5 3-15,-11-2 2 16,-4-3-20-16,0-5-87 15,0-6-150-15</inkml:trace>
  <inkml:trace contextRef="#ctx0" brushRef="#br0" timeOffset="23063.5267">29050 10606 455 0,'-5'0'24'0,"2"0"8"16,1 0 21-16,2 0-33 0,0 0-2 0,0 0-19 0,2 0 4 31,1 0-1-31,1 0 0 15,-1 0 0-15,1 0-7 16,-3 0-80-16,1 0-69 16</inkml:trace>
  <inkml:trace contextRef="#ctx0" brushRef="#br0" timeOffset="24563.6409">29148 10801 439 0,'4'0'44'0,"0"0"11"16,2-2 9-16,1 1-1 16,2 0-10-16,1 1-16 15,0 0-6-15,0 0-6 0,-2 2-4 16,0 6-10-16,-2 4-3 16,-3 4-3-16,-3 6 5 15,-3 6 0-15,-11 1-6 16,-2 2-2-16,-8 0-1 15,0-3 0-15,-3-6-59 0,3-8-90 16,4-7-367-16</inkml:trace>
  <inkml:trace contextRef="#ctx0" brushRef="#br0" timeOffset="25719.8118">29532 10490 516 0,'-1'-4'74'16,"-1"0"-47"-16,-3 4 23 15,2 0-29-15,0 5-21 16,-3 6 0-16,4 6 0 0,-4 2 0 16,3 0 1-16,1 0-1 15,2 3 4-15,0-4-4 16,0-4 0-16,1-2 0 15,5-2 0-15,0-4 1 16,3-5 2-16,1-1 7 0,0-1-5 16,-1-8 0-16,-1-2-2 15,0 1 0-15,-3-2 3 16,0 1 1-16,-3 4 0 16,-2-2 7-16,0 5-2 15,0 1-7-15,0 3-7 16,-2 0 0-16,-3 2-1 0,4 4 4 15,-2 2-1-15,3 2 1 16,0-1-1-16,1 1-2 16,7-2 2-16,2-2 1 15,0-1-4-15,4-2 1 16,-2-3-1-16,-1 0 3 16,0-5 4-16,-2-5-4 0,1-6 4 15,-3 1-1-15,1-4 0 16,-6-2-2-16,1 2 6 15,-3 1-1-15,0 3-1 16,0 5-2-16,-4 3-3 0,-1 5-2 16,-1 2-11-16,-2 0-70 15,3 6-20-15,-1 2-84 16</inkml:trace>
  <inkml:trace contextRef="#ctx0" brushRef="#br0" timeOffset="26235.3998">29680 10821 645 0,'3'0'69'0,"-2"0"-37"15,1 0 25-15,2 0-31 16,-1 0-20-16,-1 7-5 15,3 4 0-15,-1 4-4 16,-4 3 2-16,0 3 3 0,0 0-2 16,0-2 2-16,0-1-9 15,0-5-63-15,-2-8-63 16,2-5-187-16</inkml:trace>
  <inkml:trace contextRef="#ctx0" brushRef="#br0" timeOffset="26985.3497">29675 10032 481 0,'0'-5'22'0,"4"2"27"16,0-1 11-16,-3 2-12 16,2 2-17-16,0 0-23 31,1 7-12-31,-1 4 0 0,0 4 4 0,1 4 4 15,-2 0 0-15,-2 2 1 16,1-3-2-16,-1-2-1 0,0-2 1 16,0-5-1-16,0-3-2 31,0-3 0-31,0-3 2 16,0 0 5-16,4-3 12 15,2-6-8-15,2-5-4 0,1-1 0 0,3-4-4 0,2 0-1 31,1 0-1-31,1 2-3 16,-1 4 4-16,-2 1-11 0,-2 8 1 0,-3 2-37 16,-3 2-14-16,-4 2-42 15,-1 5-42-15,-1 0-126 0</inkml:trace>
  <inkml:trace contextRef="#ctx0" brushRef="#br0" timeOffset="27157.2011">29771 10122 465 0,'-1'0'60'16,"1"0"22"-16,2 0-49 15,9 0-28-15,3 0-9 16,3 3 13-16,3 1-6 16,3 1-3-16,-1 1-63 0,-1-3-97 15</inkml:trace>
  <inkml:trace contextRef="#ctx0" brushRef="#br0" timeOffset="27344.7003">29970 10116 520 0,'0'-6'30'0,"1"0"-36"16,8 2 10-16,3 1-4 15,1 2 2-15,0-1-1 0,1 2-1 16,-2 0-11-16,-5-2-115 16,-2 0-207-16</inkml:trace>
  <inkml:trace contextRef="#ctx0" brushRef="#br0" timeOffset="27532.1849">30013 10032 457 0,'-1'-2'94'0,"1"1"-60"16,0 1-6-16,0 3-30 16,3 6 13-16,0 3 5 15,1 3-1-15,2 1-7 0,-4 2-5 16,1 2 0-16,-3 1-3 16,0-2-5-16,0-5-87 15,0-4-88-15</inkml:trace>
  <inkml:trace contextRef="#ctx0" brushRef="#br0" timeOffset="27750.9164">30120 10015 630 0,'0'-5'21'0,"0"3"-3"15,0 2-13-15,6 7-5 16,1 5 3-16,0 5-1 16,-2 2 0-16,0 4-3 15,0 2 0-15,-3-1-56 0,-2-1-58 16,0-5-131-16</inkml:trace>
  <inkml:trace contextRef="#ctx0" brushRef="#br0" timeOffset="28375.9118">29581 9951 503 0,'-3'-4'16'15,"3"2"9"-15,0 2 8 16,0 2-29-16,0 10-10 0,0 4 8 15,0 7 1-15,3 5 0 16,-2 1-1-16,1 3-1 16,3 2-1-16,2-5 3 15,4 1-4-15,6-7 3 0,3-4-64 16,6-5-94-16</inkml:trace>
  <inkml:trace contextRef="#ctx0" brushRef="#br0" timeOffset="28672.7522">30084 9923 470 0,'14'-3'4'0,"3"2"2"16,6 1 14-16,5 12 8 16,1 4-5-16,-1 6 0 0,-1 3-8 15,-3 5-5-15,-10-1-7 16,-8 4 1-16,-6 6-8 16,0-2 7-16,-10-1 1 15,-2-4-3-15,2-2-132 16,2-8-182-16</inkml:trace>
  <inkml:trace contextRef="#ctx0" brushRef="#br0" timeOffset="29125.8391">30211 9940 365 0,'0'-1'242'16,"1"1"-248"-16,8 3 4 15,2 12 5-15,3 6 5 0,2 9 10 16,1 8 4-16,2 8-4 16,-1 5-1-16,-4 6 4 15,-2 6-1-15,-6 0-5 16,-4 2-10-16,-2 0 3 16,-10 1 0-16,-10 2 1 15,-4-2 0-15,-3-2-1 0,0 2-3 16,0-6-3-16,2-4-1 15,-1-8 1-15,3-6-1 16,2-8 1-16,1-8 0 16,4-6 3-16,-1-5-1 0,3-8-2 15,4-3 0-15,3-4-80 16,3-4-254-16</inkml:trace>
  <inkml:trace contextRef="#ctx0" brushRef="#br0" timeOffset="30594.6241">24001 10294 538 0,'-1'-6'15'15,"-1"-2"18"-15,1 6 9 16,1-2-7-16,0 4 8 15,-1 0-14-15,-1 2-20 0,0 10-15 16,-2 8 10-16,-4 10 7 16,-3 12 6-16,-2 12-2 15,-3 16 2-15,-2 10-4 16,-1 10-3-16,0 7-2 16,0 1-3-16,3-1 0 15,3-3-1-15,5-7 0 0,5-12-3 16,3-10 1-16,12-11-3 15,10-14 0-15,13-12-1 16,9-11-42-16,11-14-78 16,7-4-242-16</inkml:trace>
  <inkml:trace contextRef="#ctx0" brushRef="#br0" timeOffset="31516.4402">30211 9841 525 0,'0'-9'5'0,"3"1"16"16,-1 3 14-16,3-1 9 15,-3 5-3-15,3 1-13 0,4 0-21 16,0 4-6-16,6 7 3 15,4 6 3-15,4 6 6 16,4 6 6-16,5 6-5 16,2 8 2-16,-3 7-7 0,0 7-5 15,-5 8 1-15,-6 11-3 16,-8 4 0-16,-4 2 0 16,-8 4 1-16,-4-3 1 15,-12 0-2-15,-6-4 0 16,-6-2-1-16,-4-2 0 15,-1-4 0-15,-5-4-2 16,1-8 3-16,0-8-2 0,0-10 1 16,5-6 4-16,2-8 1 15,4-6-3-15,4-5-1 16,7-8 1-16,3-3-3 16,9-5-33-16,3-6-108 15</inkml:trace>
  <inkml:trace contextRef="#ctx0" brushRef="#br0" timeOffset="32406.9955">30897 10365 472 0,'5'-3'12'16,"-1"1"34"-16,1 2 4 16,2 0 0-16,-1 0-10 15,-2 0-11-15,-1 0-2 0,0 0-3 16,-3 0-3-16,0 5-11 15,0 2-4-15,-6 1 1 16,-5 4 2-16,-8 3 2 16,-3 4-4-16,-3-1-3 15,-4 1-3-15,1-2 1 16,1-3-1-16,3-2 1 0,2-2-2 16,5-4 1-16,2 0 2 15,4 0-3-15,5-3-2 16,2 0 4-16,2-1-3 15,2 2-2-15,7 1 3 16,5 0 3-16,4-2 2 16,6 4-4-16,2-1 1 0,-1 2-1 15,1-2-1-15,-2 2 1 16,-2-1-2-16,-1 0 3 16,-5-2-20-16,-3 0-57 15,-3-5-132-15</inkml:trace>
  <inkml:trace contextRef="#ctx0" brushRef="#br0" timeOffset="48392.3861">31264 10356 124 0,'3'0'22'16,"0"0"8"-16,-2-1 13 0,0 1 29 16,2-1-22-16,-3-1-14 15,0 2-8-15,1-2 5 16,-1 2-6-16,2 0-1 16,-2-1 9-16,0 1-12 15,0-3-5-15,0 3-1 0,0-3 1 16,0 3-2-16,0-1-2 15,-3 0-1-15,-1 1-4 16,-3 0 0-16,1 0-3 16,1 0-1-16,-1 0 1 15,1 0 3-15,-1 0-1 16,3 0-3-16,-2 2-2 0,-1 2-1 16,0 1-1-16,2-1 2 15,-3 2 2-15,-1 0 0 16,-1 1 0-16,3-2 1 15,-2 2 1-15,1 2-2 16,2-3-1-16,-1 0 1 0,0 2-2 16,-1 1 1-16,2-3 0 15,-1 3 0-15,2 0-1 16,1-1-1-16,-2 1 1 16,1 0-2-16,2-2 1 15,-2 1-2-15,1 0 2 0,-1-1-1 16,1 1 0-16,-1-2 0 15,1 1 0-15,0 1 1 16,2-2-1-16,1 0 1 16,0 0 0-16,0 0 2 15,0 1-1-15,0 0 1 0,0-1 0 16,0 1 0-16,0 0 0 16,0 0-2-16,1-1 1 15,2-1 2-15,0 3-3 16,1-2 1-16,-1 0 1 15,-1-3-3-15,1 2 2 16,1-1-3-16,-1 1 1 16,-2-2 0-16,3-1 0 0,-1 2-1 15,1-1 1-15,1-1 1 16,2 2-1-16,3 0 1 16,-3-1 1-16,0 1-1 0,3-2-1 15,-1 0 0-15,-3 1 0 16,2-2 0-16,0 0 1 15,0-1-2-15,-2 1 0 16,1 1 2-16,0-2-1 16,3 2-1-16,-3-2 1 15,2 1-1-15,0 0-2 0,2 0 4 16,0 1-2-16,-5-2 0 16,-1 0-10-16,-5 0-78 15,-5-3-196-15</inkml:trace>
  <inkml:trace contextRef="#ctx0" brushRef="#br0" timeOffset="49111.1971">31117 10557 307 0,'0'0'23'0,"0"0"-14"16,0 0 38-16,0 0 5 16,2 0-26-16,-2 0-6 15,0 0 6-15,3 0 6 16,-2 0 2-16,-1 0-6 16,2 0-2-16,0 0 0 0,2 0 2 15,0 0 0-15,4 0-10 16,3 0-2-16,2 1-8 15,5-1-1-15,2 1 1 16,0 1-4-16,-1-1-1 16,-3 1-3-16,-5-2 0 0,-4 1-5 15,-5-1-68-15,-2 0-111 16</inkml:trace>
  <inkml:trace contextRef="#ctx0" brushRef="#br0" timeOffset="52876.9101">25729 11773 544 0,'-21'-8'25'0,"-3"0"9"0,3 3 13 15,0 4 0-15,0 1-10 16,6 6-14-16,3 7-11 16,6 5-5-16,5 5 0 15,1 4-1-15,2 4 0 16,9 4-1-16,0-1-1 0,2 3-1 15,-1-1 0-15,-3 1-2 16,-1-1 0-16,-5-3 0 16,-3-3 0-16,0-4-2 15,-8-6-16-15,-4-5-14 16,-4-4-32-16,-2-8-32 0,1-3-86 16</inkml:trace>
  <inkml:trace contextRef="#ctx0" brushRef="#br0" timeOffset="53033.1569">25485 12026 735 0,'4'-15'44'16,"10"-1"-19"-16,6 1 5 16,7 5-16-16,5 1-11 0,0 1-3 15,5 5-2-15,1 2-51 16,-7 1-58-16,-1-2-100 15</inkml:trace>
  <inkml:trace contextRef="#ctx0" brushRef="#br0" timeOffset="53829.978">26000 11932 401 0,'2'0'175'16,"-2"-5"-147"-16,-4 2 28 16,-5 2-26-16,-6 1-21 0,-1 0 0 15,-2 4 3-15,3 5 3 16,0 2-9-16,-1 4-1 16,4 2 3-16,0 2-5 15,3 4 0-15,2-2 0 16,3-1-2-16,2 2 0 0,2-6-4 15,5-3 4-15,8-6-3 16,5-3 3-16,5-4 7 16,0-4-5-16,1-11-1 15,-1-1-1-15,-4-4 0 0,-5-4 1 16,-4 1 2-16,-8-1 7 16,-2 1 20-16,0 1-10 15,-6 5-9-15,-5 5-5 16,-2 4-9-16,1 4-1 15,-2 4 1-15,1 0-1 16,-1 10-32-16,4 0-22 0,1 1-45 16,5-1-116-16</inkml:trace>
  <inkml:trace contextRef="#ctx0" brushRef="#br0" timeOffset="54283.071">26171 12048 646 0,'0'0'11'15,"0"0"11"-15,0 0-10 0,-1 0 14 16,-1 0 2-16,0 0-14 16,-1 0 5-16,0-5 0 15,1 0 5-15,-2-3-9 16,1-1-9-16,1-3 0 16,1-3-2-16,-1 0-2 0,2 0 0 15,2 1-2-15,4 0-5 16,6 2 2-16,5 3 2 15,2 1-1-15,-1 5-1 16,3 1 4-16,0 2 0 16,-2 0-2-16,-4 6 1 15,-3 8-2-15,-4 0-1 0,-2 6-1 16,-5 3 5-16,-1 1-1 16,0 1 1-16,0-1 2 15,0-3-23-15,0-5-77 16,4-7-91-16</inkml:trace>
  <inkml:trace contextRef="#ctx0" brushRef="#br0" timeOffset="54954.8843">26882 11963 588 0,'0'-2'39'0,"2"-9"0"0,11-3 21 15,5-3-37-15,5 0-4 16,1-7-7-16,4 2-4 16,-6-2-4-16,-3 0-1 0,-5 2-1 15,-6 1 3-15,-7 1 0 16,-1 3-3-16,-8 3-1 16,-7 5-4-16,-4 2-1 15,-1 6 5-15,-1 1-3 16,-2 3 3-16,7 6 1 0,3 1-1 15,5 4-1-15,8 1-1 16,2 2 0-16,13 3 1 16,5 0 1-16,2 3 1 15,0-1-1-15,0 2 0 16,-6-2-1-16,-3-3 0 0,-8 1 0 16,-5-2-2-16,0-1 2 15,-6-4 0-15,-5-2 3 16,-1-3-2-16,-1-4 1 15,4-3 2-15,0-1-8 16,1 0-32-16,4-4-33 16,3-5-63-16,1-2-260 0</inkml:trace>
  <inkml:trace contextRef="#ctx0" brushRef="#br0" timeOffset="55314.2689">27248 11878 650 0,'-4'-6'4'16,"-7"5"-4"-16,2 1 16 15,-1 5-8-15,0 6 9 0,3 2-9 16,2-1-1-16,3 2-4 16,1-1 0-16,1-2-2 15,1 0 0-15,7-4-1 16,6 0 3-16,2-4 4 15,4-3 5-15,2 0-2 16,0-3 2-16,1-8 3 0,-2 0-4 16,-3-2 0-16,-2-4 9 15,-5-2 5-15,-5 1-3 16,-2-1-9-16,-4 2-4 16,0 3-6-16,-4 3-6 15,-2 4 1-15,-3 6-3 0,3 1 2 16,0 0-23-16,4 4-21 15,-1 3-26-15,3-2-63 16,6-1-130-16</inkml:trace>
  <inkml:trace contextRef="#ctx0" brushRef="#br0" timeOffset="55611.0952">27593 11681 653 0,'-10'-15'38'16,"3"3"40"-16,1 5-40 15,1 6-29-15,-1 1 0 16,3 6-8-16,3 6-4 16,0 7 2-16,0 7 0 0,5 6 0 15,-1 5 3-15,0 2-1 16,-3 1 2-16,-1 1 4 15,-3-1 3-15,-8-5-5 16,2-4-1-16,2-5-1 16,1-4 0-16,2-8-17 15,0-3-21-15,4-10-54 16,-1-1-103-16,1-8-250 0</inkml:trace>
  <inkml:trace contextRef="#ctx0" brushRef="#br0" timeOffset="55970.452">27546 11929 553 0,'0'-5'65'0,"0"1"1"0,0 0-1 16,1 0-40-16,4-1-6 15,6 1-18-15,2-3-3 16,7-1 2-16,0-2 4 16,3-2-3-16,2-4-2 0,1-3-16 15,-1-7 3-15,-3-1 14 16,-3-6-6-16,-6 1 1 15,-4 0 4-15,-7 3 1 16,-2 4 6-16,0 9 10 16,-5 6-6-16,-2 5-2 15,0 5-3-15,3 2-8 16,2 12 1-16,-1 6 1 0,3 4 1 16,0 5 0-16,0 3 2 15,3 3 0-15,-1 1 3 16,2-1 3-16,1-1 5 15,0-3-6-15,-1-2-2 0,-1-5-3 16,-1-3 1-16,4-7-23 16,-4-4-25-16,1-6-69 15,-2-4-40-15,-1 0-136 16</inkml:trace>
  <inkml:trace contextRef="#ctx0" brushRef="#br0" timeOffset="56282.9296">27768 11911 463 0,'0'-13'39'16,"0"-1"16"-16,7-2-7 16,4-2-19-16,2 4-17 0,4 2-14 15,4 4-1-15,-1 3 2 16,-3 2 2-16,3 3 2 16,-4 0-3-16,1 0 0 15,-3 0 1-15,-1 0-1 16,-3 0 1-16,-3 0 2 15,-2 0 15-15,1 0 15 0,-6 0-1 16,0 0-18-16,0 5-27 16,0 6 10-16,-6 3 5 15,0 5 1-15,1 2-2 16,-2-1-1-16,1-1 2 0,1-1-1 16,1-3 0-16,3-4 1 15,1-6-12-15,1-5-31 16,6 0-19-16,3-7-140 15</inkml:trace>
  <inkml:trace contextRef="#ctx0" brushRef="#br0" timeOffset="56423.5409">28030 11626 426 0,'-3'-4'166'0,"0"2"-164"16,1 2-4-16,1 0-8 0,-2 7-23 15,3 1-70-15,0 4-172 16</inkml:trace>
  <inkml:trace contextRef="#ctx0" brushRef="#br0" timeOffset="56673.5218">28210 11736 613 0,'0'0'115'0,"0"0"-72"16,-6 0-9-16,-1 0-29 0,0 7 1 16,-3 7-3-16,0 2-2 15,-2 5 2-15,2 2-1 16,-3 0 0-16,4 1 0 16,3-4 1-16,2-2 0 15,4-8-4-15,10 1 0 16,10-5 3-16,9-3 8 15,8-3-13-15,4 0-116 0,7-9-416 16</inkml:trace>
  <inkml:trace contextRef="#ctx0" brushRef="#br0" timeOffset="59283.0547">28451 11732 580 0,'-1'-6'57'0,"1"2"13"0,0 3-1 16,0 1-40-16,0 1-17 16,0 7-18-16,0 4 7 15,0 3 6-15,0 5 2 16,0-1-5-16,0-1-2 16,0 1 0-16,0-2 0 0,0-5-20 15,0-2-42-15,0-8-83 16,0-2-155-16</inkml:trace>
  <inkml:trace contextRef="#ctx0" brushRef="#br0" timeOffset="59439.2365">28420 11601 638 0,'-6'-11'17'0,"2"4"10"16,4 6-18-16,0 1-9 0,0 5-14 15,0 4-51-15,4 1-77 16,2 0-328-16</inkml:trace>
  <inkml:trace contextRef="#ctx0" brushRef="#br0" timeOffset="59814.2285">28612 11717 623 0,'-2'-3'14'0,"0"-1"-11"16,2 3 50-16,0 1-24 15,0 0-18-15,4 0-16 16,-1 0 9-16,4 0-1 16,1 0 1-16,-2 0-3 15,0 0 3-15,0 0-3 16,0-3 0-16,-4-1 0 0,-2 0 0 15,0 1-1-15,-4 2-4 16,-7 1-1-16,-1 0 4 16,-3 0-3-16,0 4 9 15,3 7-5-15,2-1-1 0,3 3 2 16,5 0-4-16,2 3 0 16,0-1 3-16,9-2 3 15,5 0-1-15,3-2 0 16,5-1 1-16,2-3-1 15,2-4 1-15,-1 0-71 16,-2-3-89-16,-2-1-276 0</inkml:trace>
  <inkml:trace contextRef="#ctx0" brushRef="#br0" timeOffset="60407.928">28820 11729 600 0,'0'0'25'15,"0"0"-5"-15,2 3-12 16,-2 6-6-16,0 4 4 16,0-1 1-16,2 3 2 15,-1-4-3-15,-1-1-2 0,2-1 3 16,1-6 0-16,3-3 2 16,2 0 21-16,2 0-2 15,3-8-18-15,4-1-7 16,-1-3 1-16,1 2 6 15,-2-3 3-15,-3 2-5 0,-2 1-3 16,-3 3 5-16,-4 2-1 16,-1 2-1-16,0 3-4 15,-2 0-5-15,0 0-5 16,0 3-1-16,0 5 6 16,0 1 1-16,1 5 1 15,2 1 0-15,0-1-1 0,1 0 0 16,0-1 2-16,4-1-2 15,-1-5 2-15,1-2-1 16,1-4 1-16,2-1 3 16,-2 0-2-16,4-8 1 0,-2-1-2 15,2-4-1-15,-1-4 1 16,2-5-2-16,-2-5 0 16,0-2 1-16,0-4-1 15,-3 0 1-15,-4 3-1 16,1 4 1-16,-5 8 3 0,-1 5 1 15,0 6-7-15,0 7-3 16,0 2 0-16,-4 9 0 16,0 6 6-16,3 1-1 15,-2 4-1-15,3 2 1 16,0-1 0-16,0-1-4 16,0 0-19-16,3-2-9 15,2-4-24-15,2-4-63 0,1-7-67 16</inkml:trace>
  <inkml:trace contextRef="#ctx0" brushRef="#br0" timeOffset="60907.9435">29169 11688 237 0,'0'-1'369'0,"5"-4"-311"15,6-1 5-15,4 0-29 16,3 2-10-16,0-1-16 16,4 2-6-16,-2 1-1 0,0-2-3 15,-5-2-70-15,2-1-72 16,-3-2-219-16</inkml:trace>
  <inkml:trace contextRef="#ctx0" brushRef="#br0" timeOffset="61142.2825">29377 11442 612 0,'0'-12'29'0,"0"5"41"16,0 2-11-16,0 5-17 15,0 0-16-15,0 11-31 16,0 6 3-16,0 11 1 16,-1 4 2-16,-3 7-1 15,-3 3 1-15,2 1-1 0,-2 0 2 16,2-6 0 0,3-4-37-16,-2-6-38 0,4-8-30 15,0-8-74-15</inkml:trace>
  <inkml:trace contextRef="#ctx0" brushRef="#br0" timeOffset="61517.2669">29476 11681 311 0,'2'-3'259'16,"7"-13"-207"-16,-9 12-8 16,1 3-23-16,-1 1-13 15,0 0-18-15,0 6 9 0,0 1 2 16,0 3 0-16,0-3 0 15,0 0-3-15,0-1-10 16,0-2 7-16,6-1 1 16,1-1 7-16,4-2 4 15,1 0-5-15,2 0 0 0,-1 0 0 16,-1-5-1-16,1-4 1 16,-4 0 2-16,-2-1 19 15,3-2 12-15,-7 0 3 16,2 0-5-16,-2 2-5 15,1 2-4-15,-4 4-8 0,1 2-6 16,-1 2-9-16,0 4-11 16,0 9 5-16,0 6 7 15,-4 5 0-15,-3 7-1 16,-8 10 0-16,-7 5 0 16,-6 1 0-16,-4 2-26 15,-2-7-109-15,3-4-449 0</inkml:trace>
  <inkml:trace contextRef="#ctx0" brushRef="#br0" timeOffset="62189.0958">26677 13006 165 0,'0'0'602'16,"8"-6"-582"-16,7-6-12 0,7-1 2 15,4-4-5-15,6 0 0 16,1-3-2-16,-1-1-2 16,-2-3 1-16,-8-2 0 15,-6-4 0-15,-8 4-2 16,-8-1 0-16,-1 3-2 0,-15 7 2 16,-2 6-3-16,-5 5 2 15,0 6 1-15,3 0 1 16,4 4 0-16,8 6-1 15,8 2 0-15,4 1-1 16,14 2 4-16,8 4 1 16,4 1 0-16,-2 3-2 0,0 1 0 15,-2 1 1-15,-10-1 2 16,-7 0 2-16,-6 2 5 16,-3-2-1-16,-5-4-5 15,-7 0-4-15,-3-7 0 16,0 0 0-16,0-7 1 0,1-2-3 15,2-4-23-15,0 0-21 16,3-10-79-16,5-3-233 16</inkml:trace>
  <inkml:trace contextRef="#ctx0" brushRef="#br0" timeOffset="63095.2805">27189 12791 646 0,'0'-14'57'16,"0"3"9"-16,3 5-31 16,-1 6-13-16,6 0-16 15,-2 12-13-15,3 4 5 16,1 4 1-16,1 4 2 0,-3-2 1 15,-3 0-2-15,-1-4 0 16,-1-3 0-16,-1-6 1 16,-2-2 0-16,2-6 0 15,0-1 2-15,4 0 8 0,0-8 0 16,2-1-8-16,5-6-1 16,0-1-2-16,-1 1 2 15,1 1 4-15,-2 2 0 16,-4 1-2-16,-1 5-5 15,-2 2 3-15,-1 4-1 16,-3 0-4-16,2 4-5 0,-2 4 5 16,3 3 2-16,-2 0 2 15,2 1 0-15,-1-1-1 16,3-2 1-16,-1-1-2 16,1-3 1-16,-1 0 3 15,0-1-4-15,3-3 5 0,-1-1-3 16,0 0 2-16,-1-3 1 15,4-5-4-15,-3-3 5 16,4-3-4-16,-1-3 0 16,-1 2 0-16,1-2 1 0,0 4 4 15,-3 2 6-15,-1 3-1 16,1 4-4-16,-1 4-2 16,0 0-8-16,-1 4 1 15,2 4 1-15,0 6-3 16,0 1 4-16,1 2 0 15,0 3 1-15,1-4-1 16,3 1-17-16,2-2-28 0,3-7-22 16,3-2-27-16,1-4-38 15,3-2-63-15</inkml:trace>
  <inkml:trace contextRef="#ctx0" brushRef="#br0" timeOffset="63423.3823">27745 12869 145 0,'3'-19'274'0,"6"2"-161"0,-6-2 5 16,-3 7-44-16,0 4-16 15,0 1-36-15,-3 6-14 16,-2 1-3-16,-2 0-5 16,-1 6-1-16,1 4 2 0,-5 2-2 15,4 1 1-15,3-1 0 16,0-1 1-16,3-2-2 16,2-2-1-16,0-3 0 15,8-4 2-15,1 0 5 16,2 0 0-16,1-4-2 0,1-3-2 15,-4 0 2-15,-3-2 0 16,0 3-3-16,-1-1 2 16,-4 3-1-16,1 1-1 15,-2 3 0-15,0 0 1 16,0 3-10-16,0 6 4 16,0 2 4-16,0 5 3 15,0 2-2-15,0-3 0 0,3 3 0 16,0-5-28-16,4-3-86 15,2-8-5-15,1-2-14 16</inkml:trace>
  <inkml:trace contextRef="#ctx0" brushRef="#br0" timeOffset="63673.361">27994 12546 631 0,'-4'0'18'0,"1"3"-21"16,3 10 7-16,-2 9 25 16,2 3 25-16,0 6-14 15,0 4-13-15,0 1-9 16,2-2-5-16,-2 3-5 0,0-5-6 16,1-2 1-16,0-4-2 15,2-4-6-15,1-8-22 16,0-6-26-16,2-6-57 15,2-2-22-15,2-3-197 16</inkml:trace>
  <inkml:trace contextRef="#ctx0" brushRef="#br0" timeOffset="63876.482">28176 12584 514 0,'10'-35'87'0,"-4"12"20"15,-3 14-27-15,-3 9-41 16,0 5-32-16,-3 17-16 0,-3 9 6 15,-6 10 8-15,-1 3 0 16,0 5 4-16,-1 1 5 16,4-2-4-16,-1-3-6 15,2-9-2-15,3-6 2 16,2-7-23-16,2-12-74 0,2-11-232 16</inkml:trace>
  <inkml:trace contextRef="#ctx0" brushRef="#br0" timeOffset="64892.1409">28941 12616 567 0,'14'-18'98'15,"-5"1"-56"-15,-1-1 30 16,-2 7-31-16,-5 1-5 16,-1 4-8-16,-4 4-20 15,-9 2-11-15,-4 8-4 16,-4 10 4-16,-1 6 4 0,-2 5 0 15,6 4 0-15,4 4 0 16,4-1 0-16,6-2-1 16,4-4 0-16,4-3 1 15,12-5 2-15,7-5 0 16,4-5-1-16,3-4 0 16,-2-6-15-16,-2-2-43 0,-6-3-84 15,-7-11-138-15</inkml:trace>
  <inkml:trace contextRef="#ctx0" brushRef="#br0" timeOffset="65048.3953">28871 12721 586 0,'-5'-5'63'16,"5"0"-11"-16,4 2-5 16,10 1-19-16,11 2-21 15,3 0-4-15,6 0-2 0,3 0-58 16,1 0-29-16,-3 0-39 15,-4 0-315-15</inkml:trace>
  <inkml:trace contextRef="#ctx0" brushRef="#br0" timeOffset="65501.4825">29394 12528 662 0,'-2'-8'31'0,"-4"0"25"15,6 6-15-15,0 2-12 16,2 0-15-16,9 0-25 0,4 4 8 15,5 3 7-15,0 0-1 16,4 3-1-16,-2-1-2 16,-3 1-2-16,-2-2 3 15,-6 0 1-15,-2-2-1 16,-3-1-1-16,-2-2-1 0,-3 2-1 16,-1 1 0-16,0 0 2 15,-4 3 1-15,-3 2 1 16,-5 5 2-16,-1 3-2 15,-6 2-1-15,-3 1 0 16,-4 4 0-16,0 0 0 0,-2-5 1 16,4 0 0-16,0-3-2 15,8-4 1-15,4-3-18 16,6-3-34-16,6-5-99 16,4-3-237-16</inkml:trace>
  <inkml:trace contextRef="#ctx0" brushRef="#br0" timeOffset="65876.4617">29884 12526 709 0,'6'-7'8'15,"-3"0"5"-15,-3 5 22 16,0 2-15-16,-9 0-15 15,-5 9-3-15,-2 4-1 0,-4 5 2 16,1 2 0-16,0 3-2 16,0 1-1-16,6 0 1 15,3-1-1-15,5-3 0 16,5-4 1-16,0-1-1 16,8-4 2-16,7-3 0 15,5-4 2-15,3-4 1 0,1 0-2 16,2-4-2-16,1-10 1 15,-3-2-1-15,-4-4 0 16,0-5 1-16,-7-4-2 16,-8-1 0-16,-5 5-2 15,-3-1-1-15,-12 5 4 0,-6 7-5 16,-4 4 3-16,1 6-8 16,3 2-115-16,4 2-76 15</inkml:trace>
  <inkml:trace contextRef="#ctx0" brushRef="#br0" timeOffset="66063.9273">30070 12629 852 0,'2'0'16'0,"4"0"-21"15,-6 0-43-15,0 0-123 16,-6-11-348-16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5:20:01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9127 8379 311 0,'-7'0'22'0,"1"0"-2"15,0-3 4-15,3 2 37 16,1-2-27-16,1 2-9 16,-1-1-4-16,2 1-3 0,0 1-3 15,0 0-16-15,2 0-5 16,1 0 5-16,7 0 4 15,2 0 1-15,2 0-6 16,6 0 1-16,-1 0 7 16,2 0-2-16,1-4-2 0,2-1 1 15,1 1 3-15,3-2 6 16,-1 1 0-16,5 1-3 16,1-1-2-16,1 0-2 15,4-1-4-15,1 1 1 16,5-2 0-16,1-2-1 0,1-1 0 15,3 0-2 1,1-3 3-16,-3 2-3 0,3 0 2 16,-3 2-1-16,-2 1 2 15,1-1 2-15,-5 4 0 16,4 1 1-16,-3-1 2 16,2 2-4-16,2-2-3 0,2 1 1 15,-1 0 0-15,3-2 0 16,-2 1 0-16,3-1-1 15,-2 2 2-15,3-3-1 16,-1 2-2-16,1-3 1 16,3 2 1-16,2 0 0 0,1 2 0 15,1-1 4-15,0 1 0 16,-1 1-1-16,0 1-2 16,-1 2-1-16,-1-1 0 15,-1-1 0-15,0 1 0 16,0-2-1-16,-5 0-1 0,-1 1 2 15,-3-2-1-15,-1 0 0 16,-3-1 1-16,-6 0-1 16,0 1 2-16,-4 1-2 15,-1-3 0-15,-1 3 1 16,-1-2 1-16,2 1-2 0,0-2 3 16,-2 1-5-16,0 0 3 15,1 0 1-15,-3 1-3 16,-2-2 2-16,1 1-1 15,-2 1-1-15,-4 0 2 16,-2 1-1-16,0 0 0 0,-7 2 0 16,-7-1-1-16,-2 1-56 15,-2-2-100-15</inkml:trace>
  <inkml:trace contextRef="#ctx0" brushRef="#br0" timeOffset="1046.7705">9265 8332 381 0,'-13'0'15'0,"4"0"-6"16,2 0-3-16,1 0 13 15,3-2 1-15,1-3-1 0,1 1-5 16,-1 2-7-16,2-2 0 15,0 1-4-15,0 0-8 16,3 0 0-16,6 0 5 16,6 0 2-16,5 0-4 15,4-1 4-15,3 2 1 0,2-2-1 16,5 0 0-16,-2 0-1 16,3 0 1-16,3-1-1 15,2 0 7-15,4-1-3 16,2 0 1-16,2-1-2 15,2 0 0-15,3-3-2 0,2 3-1 16,0-2 0-16,4 1 1 16,-3 0-1-16,4 1 0 15,-3 1 0-15,2-1-1 16,1-1 0-16,2-2 0 16,-2 1 1-16,6-2 1 0,-5 1-3 15,2-1 5-15,1 2 2 16,-2-2 1-16,-2 3-3 15,4 2-4-15,-6 0 3 16,2 2-2-16,-2 0 0 16,-2-2-1-16,-2 2 3 15,4-2-3-15,-5-1 1 0,1 1 1 16,1-2-1-16,0 1 3 16,-2 0 0-16,0 0-1 15,-2 2-1-15,0-2-1 16,-3 1 1-16,-1 0 2 0,-3 1-4 15,-4-1 2-15,-3 1 6 16,-3 1 5-16,-3 0-2 16,-5 3-1-16,-4-1-1 15,-2 0-3-15,-4 1-2 16,-5-1-1-16,-3 2 0 16,-6 0-1-16,-3-4-5 15,-15-5-160-15</inkml:trace>
  <inkml:trace contextRef="#ctx0" brushRef="#br0" timeOffset="6124.6489">20930 9656 264 0,'-16'0'11'0,"-3"0"0"16,-2 0 3-16,-3 0 16 0,0 0-17 16,-1-3-7-16,1-4 6 15,1 1-10-15,1-5-2 16,2 2 1-16,-1-2 0 16,6 1 0-16,-2-2-2 0,1 4 2 15,1 0-1-15,-2 2 2 16,2 0 0-16,1 4 15 15,2 0-6-15,4 2-2 16,0 0-5-16,6 0-1 16,2 0-1-16,8 0-3 0,8 0 10 15,6 0 3-15,8 0-2 16,4 0-1-16,10 0-1 16,5 0 2-16,4 0 2 15,9 0 0-15,4-1 3 16,7-5 8-16,4 1 0 15,4-2-6-15,6 1-6 0,1 0-3 16,5 0-4-16,4-2 0 16,1 1-1-16,8-1-1 15,-3-2 2-15,5 1-1 16,2-1 6-16,-2 0 0 0,1-1-1 16,-1 1 2-16,0 1 0 15,0-1 1-15,-2 1-5 16,2 3 0-16,1 1-3 15,4 0-3-15,-3 0 2 16,3 2-1-16,0-2-2 0,1 3 3 16,-1-1-3-1,0 0 2-15,-5 1-1 0,2-1 3 16,-2 2-3-16,-2 1 0 16,-1 0 0-16,-2 0 0 15,0 0 0-15,2 0 0 16,0 0 3-16,3 0-4 15,3 0 1-15,-1 2 1 0,4 0 1 16,-2 0-2-16,2 2 0 16,-6 0 0-16,0 1 0 15,-4 0 1-15,-2 2 1 16,-2-1-2-16,-6 0-1 0,-1 2 2 16,-3-1-1-16,-7 0 0 15,-3-1 2-15,-7 0-3 16,-7-1 10-16,-7 1-1 15,-1 0 5-15,-7-4-1 16,-3 2-4-16,-1-1-1 0,-3 0-5 16,-2 2 0-16,-4-3 0 15,-4 3-2-15,-3-3 0 16,-2-1 2-16,-2 1-1 16,-3-2-2-16,-2 0 3 15,-2 0-2-15,-3 0 2 16,-3-2-2-16,-3-1 1 15,-2 1-1-15,-5-1 4 0,-2-1-1 16,-2 0 5-16,0 1-5 16,-1-3-3-16,-7 1-2 15,-4-2 2-15,-4 0 0 16,-3 2 1-16,-4-2-1 0,-2 0 0 16,-5 0 1-16,-1 1-2 15,-6-2 1-15,-4 3 1 16,-5-2 1-16,-5 1-2 15,-3 1 0-15,-1 1 0 16,-1 0 0-16,1-1 0 0,-1 0 0 16,2 1 0-16,-3-2 0 15,0 2 0-15,-1 2 6 16,-3 0-12-16,-1 2 6 16,2 0-4-16,-3 0 1 15,2 0 0-15,2 0 1 16,0 3-1-16,-2-1 0 0,-3 2 6 15,-2 1-4-15,-3-1-1 16,1 1 2-16,-1-1 3 16,3 1-4-16,0-1-1 15,3 1 3-15,-2-3-5 0,5 1-14 16,-6-2 6-16,5-1 5 16,-5 0 2-16,-2 0-3 15,0 0 14-15,-3 0-5 16,-2 0-3-16,-4 0 5 15,-1-3-5-15,-2 2 5 0,-2-1-4 16,3 0 3-16,-5 1-1 16,5-1-1-16,-3 1 3 15,4 0-4-15,-3 1 2 16,-1-2-1-16,1 2-1 16,-5 0 2-16,5 0-2 15,-3 0 1-15,0 0 1 0,-3 0 0 16,3 0-1-16,-3 0-1 15,3 3 1-15,-3 0 1 16,2 0-1-16,2 2 0 16,-2-1-2-16,2 0 3 0,3 1-1 15,1-2 3-15,2 0-5 16,-1 2 4-16,2-1-2 16,-1 1-3-16,1 0 4 15,-1 0-1-15,-1 1 0 16,1 1 2-16,-1-1-2 15,1 2 0-15,3-3-2 0,-2-1 5 16,5-1-6-16,2 0 3 16,1 0 2-16,2-2-4 15,2 1 6-15,-2-1-5 16,5 1 0-16,-2 0 1 16,4 1 1-16,3 0-1 15,2-1 0-15,1 2 0 0,3 0 0 16,2 2 0-16,5-4 1 15,2 4-1-15,5-2 1 16,6-2-1-16,3 1 0 16,9-1-1-16,3 0 1 0,3 0-12 15,2-2-89-15,4-6-85 16</inkml:trace>
  <inkml:trace contextRef="#ctx0" brushRef="#br0" timeOffset="7015.409">27326 9354 407 0,'-3'0'3'0,"1"-4"33"16,2-1-3-16,8 1-13 15,5 1 3-15,3 1 1 16,6 0-9-16,3 2-5 15,2 0-2-15,3 0-6 16,-3 0 1-16,1 0-2 0,-4 3 6 16,-5-2-7-16,-3 2 0 15,-4 0-4-15,-9-1-53 16,-3-2-59-16,-3 1-94 16</inkml:trace>
  <inkml:trace contextRef="#ctx0" brushRef="#br0" timeOffset="7171.6403">27374 9378 473 0,'0'2'23'0,"6"-2"-5"0,10 1-9 16,7 1-1-16,8 3-3 16,8-1-2-16,7 2-3 15,-4-3 0-15,-1-3-146 16</inkml:trace>
  <inkml:trace contextRef="#ctx0" brushRef="#br0" timeOffset="22749.0014">9635 9529 401 0,'0'-2'6'0,"-1"-2"11"15,-3-1 21-15,4-1-20 16,0 2-3-16,0 2 4 16,0-1 4-16,0 0 1 15,0 0 1-15,0 3-4 16,0 0-13-16,4 0-13 0,0 0 3 16,7 0 1-16,5-1 3 15,4-3 0-15,3-1 6 16,3-3 0-16,2-2-2 15,-2 1-2-15,-1-1-1 16,-4 3 0-16,-2 0-2 16,-6 4-2-16,-3 3-19 15,-9 0-84-15,-1 3-19 0,-11 4-31 16</inkml:trace>
  <inkml:trace contextRef="#ctx0" brushRef="#br0" timeOffset="22889.6201">9723 9520 344 0,'-15'5'74'16,"5"-2"-12"-16,4-1-4 15,6-2-24-15,6 0-26 16,12 0 21-16,11 0 9 16,8-5-19-16,9-1-11 15,5-3-4-15,4 2-3 16,-5-6-66-16,-6-9-379 0</inkml:trace>
  <inkml:trace contextRef="#ctx0" brushRef="#br0" timeOffset="43123.88">27236 9644 132 0,'1'-3'18'0,"2"-1"-13"16,-1-1 17-16,2 1-6 0,-2 0 7 15,0 0 31-15,0 2-1 16,-1 0-12-16,0-3-6 16,1 1-3-16,-2 2 1 15,0-1-2-15,2 0 5 16,-2 0-11-16,0 1-12 15,1-1-7-15,-1 2-1 16,0-2 1-16,0 3 8 0,1 0 2 16,-1 0-4-16,0 0-5 15,0 0-4-15,0 0-4 16,0 0-2-16,0 0 3 16,0 0 2-16,0 0-1 15,0 0 1-15,-1 3-1 0,1-2 2 16,0-1-1-16,-1 3-2 15,-1-2 0-15,2 2 1 16,-3-1-1-16,-2 1 1 16,1-2-2-16,-3 0-63 15,0-1-80-15</inkml:trace>
  <inkml:trace contextRef="#ctx0" brushRef="#br0" timeOffset="61467.1178">22505 4106 671 0,'-3'-5'10'0,"-1"-1"3"16,2 6 25-16,2 3-27 16,0 9-26-16,4 5 5 15,1 8 15-15,1 3-2 0,1 4 2 16,0-2 2-16,2-1-5 16,-1-2 2-16,0-8-3 15,0-2 1-15,-1-10-1 16,-1-4-1-16,1-3 4 15,-1-7 28-15,1-8 16 16,0-4-25-16,0-2-13 0,0-1-4 16,1 6-1-16,-4 3-4 15,1 5-1-15,-1 6-2 16,3 2-4-16,2 2-5 16,0 7 7-16,4 3 2 15,2 1 2-15,-1 1 1 16,4-2 1-16,3-2 1 0,0-5-3 15,2-5 1-15,-1 0 5 16,1-9-2-16,-3-9 1 16,-2-5 1-16,-3-5 9 15,-4-4 5-15,-5-2-2 0,-6 2-5 16,0 1-6-16,-7 4-3 16,-4 5-4-16,1 6-3 15,-3 5 1-15,3 7 0 16,0 4-4-16,5 0-21 15,3 5-22-15,2 6-16 0,0 2-28 16,11 1-50-16,2-1-63 16</inkml:trace>
  <inkml:trace contextRef="#ctx0" brushRef="#br0" timeOffset="61935.8546">23066 4182 694 0,'0'-2'39'0,"-4"-1"-8"15,-3 3 47-15,1 0-65 0,3 1-10 16,-4 9-3-16,2 1 0 16,-2 6-3-16,2 4 4 15,1 1-2-15,2 1 2 16,2 1-1-16,0-3-3 16,2-4 0-16,4-2 1 15,5-7-2-15,1-4 3 0,3-4 2 16,0-3 7-16,1-8 8 15,-1-7 1-15,-2-4-2 16,-3-2-2-16,-8 2 0 16,-2 1 2-16,-2 3-1 0,-11 3-7 15,-1 6-5-15,-4 3-4 16,-2 6 2-16,1 0-1 16,1 7-3-16,1 2-38 15,3 0-22-15,2-3-60 16,2-6-242-16</inkml:trace>
  <inkml:trace contextRef="#ctx0" brushRef="#br0" timeOffset="62654.5283">22456 3476 620 0,'0'-9'18'15,"0"3"21"-15,0 5 1 16,-4 1-8-16,-6 10-35 16,2 9-1-16,-2 8 2 15,-1 5 2-15,0 6 2 0,1-1-3 16,4-3 4-16,2-6-1 15,2-6-2-15,1-11-1 16,1-6 2-16,0-5-3 16,3-13 22-16,5-10 27 15,1-5-38-15,1-11-8 0,-2-8 5 16,-2 1 16-16,-1 4-13 16,-5 5-3-16,0 5 2 15,0 11 9-15,0 9 3 16,0 8-8-16,0 4-6 15,0 1-13-15,4 9-12 16,6 7 19-16,9 1 0 0,7 6 0 16,5-1 1-16,4 2 1 15,4 1-2-15,2-2 1 16,-1 0-33-16,-5-3-111 16,-3-2-290-16</inkml:trace>
  <inkml:trace contextRef="#ctx0" brushRef="#br0" timeOffset="62998.2527">23674 4168 689 0,'13'0'18'15,"-10"-6"-21"-15,-3 1 6 16,0 0 24-16,0 5 61 16,0-1-30-16,0 1-19 15,0 1-24-15,-3 12-16 0,3 6-4 16,-2 11 4-16,2 6 3 15,0 6 0-15,0 2-1 16,9-4-3-16,3-6-49 16,1-12-33-16,2-16-51 15,1-9-129-15</inkml:trace>
  <inkml:trace contextRef="#ctx0" brushRef="#br0" timeOffset="63482.5915">24036 3547 724 0,'0'-7'23'16,"0"4"-10"-16,-3 3 12 15,-2 12-27-15,1 7-1 16,0 6 4-16,3 6 1 16,1 2-1-16,0 1 2 0,9 1-1 15,2-3-1-15,4-4-1 16,1-7 2-16,-3-6 0 15,0-7 0-15,-1-8-1 16,-2-3 4-16,-2-15 8 16,-2-3 3-16,0-2 0 0,-3 0-4 15,0 3 6-15,-2 7 0 16,-1 3-6-16,0 6-6 16,0 4-3-16,1 0-7 15,0 3-14-15,4 5 5 16,-1 0 13-16,2-1 2 15,2 0-1-15,2-4 0 0,4-3-2 16,5-1 8-16,2-10-4 16,0-4 1-16,-1-4 0 15,0-7-1-15,-4-2-2 16,-7-2 3-16,-5-2 0 16,-2 3-1-16,-2 6 14 0,0 3-20 15,-6 7 2-15,0 5-1 16,1 8-4-16,2 3-2 15,1 8-30-15,2 8-20 16,4 2-34-16,6 3-84 16,7 0-220-16</inkml:trace>
  <inkml:trace contextRef="#ctx0" brushRef="#br0" timeOffset="63638.8322">24556 3732 627 0,'11'9'91'0,"-8"0"-47"0,1 8-14 15,0 9-12-15,0 6 0 16,-2 6-3-16,1 1-10 16,-1 0-1-16,-1-3-13 15,1-10-71-15,0-9-53 16,1-12-155-16</inkml:trace>
  <inkml:trace contextRef="#ctx0" brushRef="#br0" timeOffset="64138.7963">24065 2834 685 0,'-1'-3'14'15,"-6"3"7"-15,4 11-22 0,-6 10 0 16,3 9 6-16,-1 9 0 16,-2 6-1-16,1 4 2 15,5 1-1-15,-1-4 0 16,2-8-1-16,-1-10-1 15,3-10-3-15,0-12 0 16,0-6 1-16,0-17 18 16,0-11-25-16,2-12-11 0,1-13 15 15,1-7 5-15,1 1-2 16,-2 7 1-16,5 7-3 16,-3 12 5-16,3 13 14 15,0 13-6-15,4 7 0 0,6 1-6 16,2 16-4-16,7 7-2 15,3 9 4-15,7 3 1 16,3 3 6-16,-2 0-4 16,4-3-3-16,1-2-1 15,-1-4 2-15,-1-4-28 0,-12-8-127 16,-6-8-299-16</inkml:trace>
  <inkml:trace contextRef="#ctx0" brushRef="#br0" timeOffset="64576.2748">21987 3714 636 0,'0'-47'0'0,"3"2"3"16,3 5-4-16,0 6 18 15,0 12 1-15,-4 5 6 16,-1 14 23-16,-1 6-3 15,0 24-52-15,-5 17 3 0,2 11 7 16,2 20-1-16,1 16 3 16,6 13 1-16,7 14-2 15,5 8 2-15,5 1-1 16,5-2-1-16,6-7-1 16,12-15-3-16,11-19-18 15,11-22-18-15,13-22 1 0,16-22-4 16,11-20-43-16,8-29-64 15,12-26-194-15</inkml:trace>
  <inkml:trace contextRef="#ctx0" brushRef="#br0" timeOffset="64888.7948">24572 2613 746 0,'-3'-34'4'0,"3"4"2"16,9 9 15-16,17 12-20 15,16 7-8-15,12 4 4 16,13 19-1-16,12 18 10 16,6 12-2-16,0 23-2 0,-4 17-2 15,-8 14 1-15,-14 15 1 16,-16 4-1-16,-16 4 0 15,-14-3-1-15,-13-1 9 16,-5-6 26-16,-16-5-2 16,-9-4-22-16,-9-3-5 0,-12-6-3 15,-13-7-15-15,-12-12-87 16,-16-14-208-16</inkml:trace>
  <inkml:trace contextRef="#ctx0" brushRef="#br0" timeOffset="65263.7655">22194 5537 813 0,'-22'12'12'15,"12"-10"4"-15,10-2-11 16,20-4-12-16,20-12 6 16,16-9 21-16,19-12 4 0,26-12-13 15,17-11-7-15,20-9-3 16,14-6 1-16,20-8 0 16,4-4-2-16,13-2 4 15,4-1 8-15,7-1 7 16,1 2 3-16,-3 5-2 0,-2 6-6 15,-5 4-1-15,-14 9-12 16,-14 10 0-16,-22 8 2 16,-22 10-3-16,-26 11-25 15,-30 13-26-15,-29 9-46 16,-34 4-110-16,-28 13-155 16</inkml:trace>
  <inkml:trace contextRef="#ctx0" brushRef="#br0" timeOffset="65576.2417">22248 5877 838 0,'32'-9'24'0,"25"-22"-27"16,27-14 7-16,27-15-1 16,33-11 1-16,25-17 2 15,25-9-3-15,23-10-1 16,23-8 5-16,17-4 3 0,14-3 6 16,5 1-4-16,2 7-1 15,-8 10 3-15,-14 10-3 16,-32 12-4-16,-30 16-6 15,-40 10 1-15,-48 11-54 0,-54 3-241 16</inkml:trace>
  <inkml:trace contextRef="#ctx0" brushRef="#br0" timeOffset="67310.5243">22309 6316 748 0,'-4'-2'11'0,"4"0"19"0,0 2-19 16,0 7-11-16,9 6-2 15,3 2 5-15,3 1-2 16,6 0 4-16,5-1-1 16,4-3 0-16,6-5-1 15,-2-7-1-15,3 0 3 0,-6-10-3 16,-1-7 3-16,-6-6-1 16,-5-4 2-16,-8-2-2 15,-2 0 0-15,-4 6 10 16,-5 4 3-16,0 7 2 15,0 8-3-15,-3 4-6 16,-2 5-11-16,-3 14-8 16,2 8 9-16,1 10 4 0,0 8 0 15,2 12 2-15,0 3 0 16,2 6-3-16,-2-5-2 16,1-5 2-16,1-9 2 15,-1-13-15-15,2-10-25 0,0-18-22 16,0-6-135-16</inkml:trace>
  <inkml:trace contextRef="#ctx0" brushRef="#br0" timeOffset="67716.7067">23070 6321 321 0,'-6'0'174'0,"1"0"-119"0,1 0 52 15,0-4-24-15,4 1-9 16,0-3-19-16,6-2-19 16,8-1-22-16,10-1-8 15,7 0-3-15,5-1 0 16,5 5-3-16,0 0-27 0,-4 4-60 15,-8 2-103-15,-12 0-300 16</inkml:trace>
  <inkml:trace contextRef="#ctx0" brushRef="#br0" timeOffset="67841.6986">23081 6491 721 0,'0'3'21'0,"4"-3"-18"16,19-4-4-16,11-5 11 15,14-6-8-15,7-4 1 16,3-5-126-16,3-5-329 16</inkml:trace>
  <inkml:trace contextRef="#ctx0" brushRef="#br0" timeOffset="68451.0294">23930 6090 645 0,'-5'0'45'16,"1"-3"30"-16,1 3-8 0,3 0-52 16,0 10-14-16,0 2-5 15,0 5 3-15,3 2 0 16,2 2 4-16,5 2 1 16,0-2-1-16,-1-2-2 15,2-4-2-15,1-7 0 16,-2-4 1-16,3-4 4 0,-1-5 6 15,-1-10-4-15,1-3-1 16,0-2-4-16,-3 2 1 16,-1-1 0-16,-2 5-1 15,-1 7 2-15,-2 1 6 16,-2 6-3-16,2 0-7 0,-1 4-7 16,3 5 3-16,1 4 5 15,2-1 1-15,4 1 0 16,3-2 0-16,1-4 1 15,5-4-2-15,0-3 2 16,2-1 2-16,-2-11 1 0,-1-5 0 16,-6-6-2-16,-1-4 1 15,-8-1 6-15,-5 0-2 16,0 2-6-16,-5 5-4 16,-8 6 2-16,-1 9-3 15,-1 6-1-15,1 1 3 0,6 11-29 16,0 7-21-16,7 3-54 15,1 2-104-15</inkml:trace>
  <inkml:trace contextRef="#ctx0" brushRef="#br0" timeOffset="68872.8887">24397 6278 775 0,'0'-3'42'0,"0"1"17"15,0 2-53-15,-5 2-9 0,-3 8 0 16,1 4 3-16,-4 3-2 15,5 6 5-15,1 0-3 16,1 1 0-16,3-1 0 16,1-2 0-16,1-6-2 15,8-3 1-15,3-8 0 16,8-4 5-16,-1-3 1 0,2-11 1 16,0-5-3-16,-2-5 0 15,-5-7 0-15,-5 2 1 16,-5 2 6-16,-4 4 3 15,-7 5-15-15,-8 8-1 0,-5 8 0 16,-5 2 0-16,-5 7-24 16,0 3-25-16,2-3-103 15,2-2-275-15</inkml:trace>
  <inkml:trace contextRef="#ctx0" brushRef="#br0" timeOffset="69419.7196">24042 5624 336 0,'7'-8'373'15,"-2"0"-328"-15,-3 2 13 0,-2 1-30 16,0 5-2-16,0 0-19 15,-2 11-10-15,-7 3-2 16,2 6 4-16,-2 4 2 16,0 3 0-16,3-2 0 15,2-1-1-15,2-5 1 0,0-7 1 16,2-7-1-16,0-5-1 16,2-9 11-16,7-9-4 15,-1-7-5-15,4-6-1 16,-1-3 1-16,0-5 1 0,-2 4-3 15,-3 3 6-15,0 10 2 16,-3 2 3-16,-2 11 0 16,0 9 2-16,2 5-9 15,1 11-13-15,6 6 7 16,4 6 1-16,8 3 2 16,7 2-1-16,5-1 0 0,4-2-2 15,1-8-56-15,1-10-125 16</inkml:trace>
  <inkml:trace contextRef="#ctx0" brushRef="#br0" timeOffset="70325.9547">24724 5996 386 0,'-11'0'53'0,"2"0"28"16,3 0-18-16,5 0-1 15,1 0-9-15,3 0-4 16,10-3-33-16,8-5-7 16,7 2-2-16,7-4-3 0,4 1-1 15,-2 1-4-15,-2 0 1 16,-7 2-28-16,-4-2-84 15,-15 3-36-15,-7-1-200 16</inkml:trace>
  <inkml:trace contextRef="#ctx0" brushRef="#br0" timeOffset="70513.4099">24772 5845 654 0,'-1'0'62'0,"1"0"4"15,0 4-65-15,5 11-2 16,1 6 9-16,2 9 6 0,0 7-10 16,-2 11-1-16,-2 3 0 15,0 2 0-15,0-5-8 16,1-8-151-16</inkml:trace>
  <inkml:trace contextRef="#ctx0" brushRef="#br0" timeOffset="71904.0239">25285 5609 715 0,'1'-4'27'0,"-1"-2"3"16,0 6-9-16,0 1-9 15,0 10-27-15,0 6 18 0,0 5-3 16,0 3-1-16,0 3 3 16,0-1-2-16,2-1 3 15,4-5-4-15,-2-6 1 16,1-6-1-16,0-5 0 16,3-4 4-16,-1-3 4 0,2-9 3 15,3-1-5-15,-2-3-1 16,0 1-4-16,-5 4 3 15,0 2-3-15,-3 6 8 16,-2 3-1-16,0 3-20 16,0 6 6-16,1 5 5 0,3 1 4 15,3-4 0-15,1 0 1 16,4-3-4-16,2-7 2 16,0-1 5-16,2-3-2 15,1-11 0-15,-1-2 4 16,0-6 4-16,-4-4 5 15,-1-1 3-15,-5-3-1 0,-6 1-8 16,0 4-7-16,-4 1-3 16,-7 8-4-16,2 2 2 15,-3 11-3-15,2 3-1 16,0 3 2-16,3 11-28 0,4 5-34 16,1 1-62-16,2 2-153 15</inkml:trace>
  <inkml:trace contextRef="#ctx0" brushRef="#br0" timeOffset="72138.381">25686 5816 715 0,'-10'6'12'0,"2"3"-19"0,3 4 13 15,-1 7 10-15,2 5 4 16,0 4-5-16,3 2-10 16,1 1-3-16,-2-2 1 15,2-9-70-15,-1-10-103 16,0-11-185-16</inkml:trace>
  <inkml:trace contextRef="#ctx0" brushRef="#br0" timeOffset="72544.6314">25374 5119 645 0,'3'-2'13'0,"-3"2"0"0,-4 18-37 15,-7 5 26-15,-2 7 9 16,-5 7-1-16,-1 2-7 16,-1 0 0-16,2-4 0 15,5-8 0-15,4-7-2 16,1-9 2-16,6-10-2 0,2-5 5 16,0-14 12-16,5-9-19 15,2-9 1-15,4-5 4 16,-2 1 0-16,0 1-2 15,-2 9 8-15,-1 6 20 16,-3 6 3-16,0 10-10 0,0 4-2 16,4 4-14-16,3 4-16 15,4 10 2-15,4 7 6 16,6 6-1-16,2 2 3 16,1 3 0-16,2 0 2 0,-3 3-22 15,0-7-66-15,0-4-82 16</inkml:trace>
  <inkml:trace contextRef="#ctx0" brushRef="#br0" timeOffset="72997.7056">25904 5389 375 0,'-9'-5'361'0,"9"-1"-361"0,1 3 16 16,13 3-13-16,8 0-5 15,4 3 12-15,8 8-1 16,-3 1-4-16,0 4-3 16,-3 4-3-16,-11 3 0 0,-6 3 0 15,-10-1-2-15,-1 1 0 16,-12-5 5-16,-2-3-4 15,2-7 5-15,0-5 0 16,5-6 4-16,3 0 37 16,4-11 1-16,6-11-28 0,8-4-17 15,4-12-1-15,6-3 5 16,0-3 3-16,-4 2 0 16,0 9 2-16,-9 5-2 15,-2 11 3-15,-3 7 7 16,-6 8-7-16,0 4-10 0,0 14-7 15,-2 8 3 1,2 8 3-16,0 12-1 0,9 6 1 16,6 0-12-16,5 2-27 15,0-5-34-15,-1-7-126 16</inkml:trace>
  <inkml:trace contextRef="#ctx0" brushRef="#br0" timeOffset="74200.7557">22317 7218 662 0,'-48'13'32'15,"9"-6"-10"-15,8-1 11 16,8-4-26-16,8-1-3 15,8-1 5-15,7 0 10 16,2 0-1-16,17-3-23 16,9-2 6-16,13-3 3 0,12-1-3 15,11-6 1-15,12-2-1 16,12-7-1-16,13-6 3 16,10-2 13-16,14-4 5 15,13-6-1-15,8 1-5 16,9-3-2-16,8-2-2 0,9-1-4 15,5 1-6-15,4-4 1 16,5-2-1-16,0-3 0 16,0-2-1-16,-5-4 1 15,-3 1 1-15,-9 3-1 16,-8 0-1-16,-9 8-1 0,-12 2 2 16,-12 6-2-16,-9 2 2 15,-12 3-2-15,-6 0 2 16,-9 1 0-16,-4 0 0 15,-4 0 2-15,-2 1-1 16,-8 1-1-16,-4 3 0 16,-4-1-1-16,-7-2 0 0,-2-2-4 15,-11-3-6-15,-4-2 5 16,-10-3 4-16,-6-5-2 16,-6 0 3-16,-7-5 0 15,-6-1-2-15,-5 0 4 0,-2-6 0 16,0-3-1-16,-11 2 0 15,-4-2 3-15,-5 1 1 16,-5 3 1-16,-8 7-5 16,-11 4-3-16,-7 7-1 15,-7 4 1-15,-12 3 0 16,-12 6 1-16,-8 5 0 0,-12 4 0 16,-7 7 1-16,-7 2-5 15,-9 8 4-15,-5 2 1 16,-3 0 0-16,-1 7-1 15,-8 6 3-15,-1 5-3 16,-1 4 2-16,-2 4-3 0,-3 2 3 16,-1 3 0-16,-2 2-4 15,4 1 2-15,-1-1 3 16,0 0-2-16,3 0 0 16,3 0-1-16,2 3 2 15,6 0-1-15,3 2 0 0,7 0-2 16,1 1 2-16,4 2 0 15,2 0-1-15,4 1-3 16,2 1 4-16,1-1-1 16,8 0 1-16,4-3 0 15,12-1-1-15,9-3 2 0,8-3-1 16,14-2 0-16,8 5-1 16,10 0-1-16,9 0-1 15,5 7 1-15,6 3 0 16,4 6 1-16,4 3 0 15,1 3 3-15,3 4-1 0,0 5-1 16,2 1 0 0,-1-2 0-16,3 4 0 0,2-4 0 15,0-1 0-15,10-6-1 16,10-4 4-16,11-8 10 16,13-4-2-16,7-6-1 15,14-6-2-15,4-3-4 0,0-2-3 16,-7-2-4-16,-12-11-66 15,-17-10-293-15</inkml:trace>
  <inkml:trace contextRef="#ctx0" brushRef="#br0" timeOffset="83294.4019">10536 9191 422 0,'0'-3'4'16,"0"3"6"-16,0-1 2 0,0 1 4 16,0 0-12-16,0 0-10 15,0 4 1-15,2 1 5 16,2 3 1-16,-4 2 4 15,3 0 6-15,-2 2 2 16,2 0-5-16,2 2-3 16,1-4-2-16,2 0 1 0,1-2 2 15,2-3-2-15,1-1 1 16,1-4 1-16,0 0 0 16,-1-2 9-16,0-8 11 15,-3 0-1-15,-2-4-7 16,-3-1 0-16,-2-2 12 0,-2 2 2 15,0 1 6-15,-8 0-6 16,1 2-11-16,-6 4-13 16,2 4-6-16,-3 4-3 15,-1 0 0-15,2 4 1 16,-1 7-2-16,4 1 0 0,3-1-13 16,1-3-63-16,3-7-66 15</inkml:trace>
  <inkml:trace contextRef="#ctx0" brushRef="#br0" timeOffset="106558.9459">10816 10627 331 0,'2'-7'1'16,"1"2"-21"-16,0 0-3 0,1 2-44 15</inkml:trace>
  <inkml:trace contextRef="#ctx0" brushRef="#br0" timeOffset="108308.8478">10759 10630 380 0,'-2'1'34'16,"2"-1"-26"-16,0 3-10 15,0-3 9-15,4 0-2 16,7 0 11-16,0 0 4 16,6 0-2-16,1-7 7 0,6 0-5 15,1 0-8-15,0-1 6 16,5-1-2-16,0 1 1 16,2 0-4-16,2-1-3 15,1 0 0-15,2 3-4 16,3-3-2-16,0 2 2 0,2-1-5 15,1-1 1-15,2 2-1 16,1-1 0-16,2 2 0 16,-3 1 0-16,6 0-1 15,-5-1-1-15,1 2 2 0,0-1-1 16,1 0 1-16,-2 1 0 16,-1-1-2-16,2 0 2 15,-2-1-1-15,0 2 2 16,1 1 2-16,-2-1 1 15,2 0 0-15,-2 0-2 16,2 1-2-16,1-1 0 0,-2 0 0 16,-1 0 0-16,-2 0-1 15,4-1 0-15,0 0 1 16,3 1 0-16,-2-2-1 16,2-1 1-16,-1-1 0 15,1 1-2-15,-3 1 2 16,3-1 6-16,0 1 4 0,2 1-2 15,0 0-5-15,1 1-1 16,2-1-2-16,3 2 1 16,-2-1-4-16,0 0 3 15,0 0 1-15,-1 1-2 0,0-3 1 16,0 0-1-16,1 1 0 16,0-2 0-16,2 1 0 15,1-2 2-15,-1 2-1 16,-1-1-2-16,1 2 1 15,-2-2 0-15,0 4 1 0,1-3-1 16,1 0 0-16,-1 3-1 16,4-2 2-16,-2 0-1 15,0 1-1-15,0-1 3 16,0 1-2-16,-2-3 0 16,-1 1 0-16,-1 1 0 15,-1 0 1-15,-2 1-2 0,2-2 1 16,-1 2 1-16,0 1-1 15,-1 0 0-15,0 0 0 16,0 0-1-16,-1 0 2 16,-1 1-1-16,0-1 1 0,-1 2-3 15,2-2 3-15,-3 2-1 16,1 0 0-16,2 0 1 16,-2-1-1-16,-4 1 0 15,4-2 0-15,-4 2 0 16,-2-2 0-16,-3 2 0 15,-2-2 2-15,-1 2-2 0,-7-1 0 16,-1 2 7-16,-3-1 0 16,-5 1-5-16,-4 0 0 15,-4 0-1-15,-4 0 0 16,-2-1-1-16,-2 1 3 16,-4 0-2-16,0 0 2 0,0 0-7 15,-4 0 3-15,-3 0 3 16,-5 0 1-16,-5 0-3 15,-3 0 2-15,-2 0-3 16,-6 0 6-16,-1 0-7 0,-1 0 4 16,-3 0-2-16,-4 0 0 15,-2 0 0-15,-3 0 0 16,-1 1 0-16,-3 2 0 16,0-2 1-16,-3 2-1 15,0-1-1-15,1 0 2 16,-3 0 0-16,-1 4-1 0,2-4 0 15,-4 2-1-15,0 1 3 16,-1-2-4-16,-4 0 3 16,1 0-1-16,0 0 1 15,0-2-1-15,-2 1 0 16,1 0-1-16,2 0 1 16,-1-2 1-16,1 3-2 0,0-1 2 15,-3-1-1-15,3 1-1 16,-3-2 2-16,0 0 1 15,-1 0-3-15,1 2 1 16,-2-1-1-16,0 2 3 16,0 0-3-16,-2 0 1 0,2 2 0 15,0-1 1-15,-4 1-1 16,5 2-1-16,-2-2 1 16,3 0-1-16,0 0 1 15,0 1 1-15,3 0-1 0,0 0 0 16,-1 0 0-16,1 0 1 15,2 0-1-15,-3 1-1 16,2 4 0-16,-2-1 4 16,0 1-5-16,-2 1 2 15,2 0 0-15,-2 0 0 0,1 1 0 16,0-1 0 0,3-1-3-16,-3 1 0 0,3-3 2 15,-1 2 0-15,1-3 2 16,-2 0-2-16,2 0 1 15,1-1 1-15,1-1-1 16,3 3 1-16,-1-1-1 0,2-2 0 16,2 4 0-16,0-2 2 15,0-2-2-15,4 2-2 16,3 0 2-16,-1-1 0 16,1-1 0-16,5 2 2 15,1-2-2-15,2-1 0 0,0 1 0 16,1-1 0-16,3-1 0 15,3 2 0-15,0-3 0 16,0 0 0-16,5 1 1 16,-1 0 3-16,3 0 0 15,3 0-3-15,0 2 2 0,2-3-4 16,2 1 1-16,-1 1 1 16,1-1-2-16,0 1 2 15,0 0-2-15,-3-4-31 16,-1-1-118-16</inkml:trace>
  <inkml:trace contextRef="#ctx0" brushRef="#br0" timeOffset="111199.4287">11254 11881 467 0,'-13'-11'128'15,"6"1"-117"-15,1 0-4 0,6 3 4 16,0 0-8-16,6-1-8 16,6 2 4-16,9 3 3 15,4 0-2-15,7 3 0 16,5 0 0-16,8 0 0 16,4 0 1-16,6 6-2 15,2-2 2-15,5 3-2 0,2-3 2 16,3-1-3-16,6 2 3 15,0-2 5-15,8-2 3 16,4 0 4-16,7-1-2 16,3 0-1-16,8 0-3 0,4-4-4 15,6 1 1-15,3-3-3 16,4 1 0-16,4-2-2 16,-2-2 3-16,4 2-2 15,4-2 2-15,0-4-2 16,4 0 2-16,-2 0 1 15,6-4-1-15,3 1-1 0,6-1 0 16,-3 1 1-16,3-1 0 16,2-1-2-16,0 3-1 15,-4-1 3-15,3 4-2 16,-1-2 3-16,-4 2-3 16,-1 0 2-16,-2 3 1 15,-2 0-1-15,-5 2-3 0,-2 1 2 16,-3 1-1-16,-3-2 0 15,-5 2 1-15,-6-1-2 16,-3-1 2-16,-9-1-1 16,-3-1 1-16,-10 0-1 0,-5 1 6 15,-6-2 7-15,-10 3 3 16,-6-1-1-16,-6-1-6 16,-10 3-3-16,-7-1-4 15,-6 0 0-15,-8 3-1 16,-7-1 1-16,-6 1-1 15,-7 1 1-15,-3 0 0 0,-2 0-3 16,-6 1-2-16,-7 0 1 16,-7 0 3-16,-7 2-1 15,-5 0 3-15,-10-2-3 16,-4 2 1-16,-5 0-2 16,-7 0 2-16,-7 0 0 15,-5 2 0-15,-4 0-1 0,-7 0 0 16,-6 3-1-16,-4-2 3 15,-7 2-3-15,-3 0 2 16,-5 0-1-16,-2 3 1 16,-5-1-1-16,-2-1 1 0,1 4-2 15,-3-2 3-15,1 1-3 16,-1 0 1-16,-1-3 1 16,1 1-3-16,-2-1 3 15,-3 2 0-15,-1 1-1 16,-3-3-1-16,0 5 2 0,-5-1 0 15,1 2-1-15,2 0 0 16,-4 5 0-16,5-3 0 16,-3 3 1-16,4-5-2 15,-2 5 1-15,0-2 0 16,3-1 0-16,-3 2 1 16,1-3-1-16,2 2 0 0,1 2 0 15,3-3 1-15,1 0-1 16,3 0-1-16,3-1 1 15,3-1 2-15,6 0-3 16,0 2 2-16,5-2-3 0,3 1 4 16,4-1-3-16,1 3 1 15,5 1 1-15,4 1-1 16,5-2 2-16,4 2-2 16,9-3 1-16,8 0-1 15,6-2 1-15,7 0-3 0,6-3 4 16,3-5-20-1,-2-4-118-15,4-1-444 0</inkml:trace>
  <inkml:trace contextRef="#ctx0" brushRef="#br0" timeOffset="118761.7037">11735 10455 67 0,'-4'0'121'0,"0"0"-117"15,2 0 4-15,-1 0 5 0,-1 0 2 16,3 0 2-16,-2 0 0 15,1 0 5-15,2 0-5 16,0-1 33-16,0 1-27 16,0 0-10-16,0 0-18 15,0 0 5-15,2 0 6 0,4 0-2 16,1 0 8-16,3 0 3 16,2 0 4-16,6 0 0 15,2 0-7-15,4 0-4 16,5 0-3-16,6 0-3 15,2 0 1-15,8 0 0 16,1 0-1-16,5 0 1 16,4-4 1-16,3-1-1 0,-1-2 2 15,3 2 3-15,7-4-3 16,0 3-2-16,6-3 2 16,2 0-4-16,-2 1 2 15,5 1-3-15,-1-2 1 0,3 1 2 16,-4 2 0-16,2-1 0 15,4-1 1-15,-5 3-1 16,4-3-1-16,0 2-1 16,1-2 4-16,-3 0-6 0,1-1 2 15,-2 1 0-15,0-1 3 16,-2 0-1-16,-2 3-2 16,0 0 2-16,0 0-3 15,-2-1 1-15,0 2 0 16,-2-2 0-16,0 2-1 15,-1 2 0-15,-3-1 0 0,-2 2 2 16,2 1-2-16,0-1 0 16,1 0-1-16,-1-1 2 15,1 1 0-15,-2-1 11 16,-1-1 13-16,-1 0-6 16,0 0-3-16,-1 0-6 0,-4 0-4 15,1 0-3-15,-2 2 0 16,-5-3-1-16,-1 2-1 15,-5 2 1-15,-6-2 0 16,-2 3-2-16,-5-2 1 16,-4 2 0-16,-6 0-1 15,-6 0-2-15,-6 4-38 0,-9-2-81 16,-4 1-196-16</inkml:trace>
  <inkml:trace contextRef="#ctx0" brushRef="#br0" timeOffset="119683.5091">12240 11885 379 0,'-1'0'7'15,"1"0"-3"-15,10 1-17 16,7-1 21-16,9 0 3 16,8 0-1-16,7 0-6 15,9-6-1-15,3-1-2 0,10 1 12 16,2-1-2-16,2-4 0 15,4 2 6-15,5-2-1 16,5 1 1-16,3-3-2 16,7 2-1-16,4-5-5 15,5 0-2-15,4-1-2 16,6-1-1-16,2 0 1 0,-1-2-2 16,7 5-2-16,0-2 0 15,2 3-1-15,-2-2 1 16,2 5-1-16,0-2 0 15,-2 3 1-15,3 1-1 16,-2-1 0-16,0 2 1 16,7 0-1-16,-4 0 0 0,3 1 0 15,-2 2 1-15,-4 0-1 16,3-1-1-16,-5 3 3 16,0 1-3-16,-1-1 1 15,-2 2 1-15,2-2-2 0,-2 2 1 16,-2-1 1-16,-4-1-1 15,-4 1 1-15,-4-1-1 16,-6 1 13-16,-4-2 17 16,-4 0-5-16,-3 0-6 15,-7-1-5-15,-2 3-7 0,-7-2-3 16,-1 1-1-16,-12 2-3 16,-2-1 1-16,-9 2 0 15,-13 0-1-15,-16-6-75 16,-13-6-314-16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53:47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3899 3627 542 0,'0'-2'10'16,"0"2"-9"-16,0 0 7 15,0 6-17-15,1 5 14 16,2 10 11-16,-1 6-7 16,0 1 5-16,-2 9-1 0,0-2-1 15,0 0-5-15,-7-4-4 16,2-6-2-16,-1-3 1 16,0-8 1-16,3-3 3 15,2-6-1-15,-2-4 2 16,3-1 25-16,0-6 34 0,0-9-20 15,0-5-44-15,0-5-2 16,4-8 3-16,-1-4 2 16,3-6 0-16,-1-2-4 15,-1 1-1-15,1 0 1 16,1 6 0-16,0 7 0 0,1 7-2 16,2 7 0-16,2 6-2 15,-1 3-4-15,4 5 3 16,-1 3 2-16,4 0 0 15,-1 8 1-15,0 3 0 16,0 2 1-16,-2 3-1 16,-6 1 2-16,-2 0-3 0,-4 2 0 15,-2 0 2-15,-8-1 0 16,-5 0 4-16,-7-1-1 16,0-2-2-16,0-2 1 15,0-5 0-15,3-3 0 16,3-2 0-16,4-3 0 0,5 0 1 15,1-5-1-15,4-1-1 16,0 3-4-16,2-2 0 16,8 3-2-16,0 2 4 15,1 0-1-15,4 8 0 0,1 4 0 16,-1 3 3-16,1 4-1 16,1 1 0-16,1 0 0 15,-5 2 0-15,-1-2 0 16,-1-2 1-16,-1 0-8 15,-4-2-31-15,-5-2-56 16,-1-5-42-16,0-3-267 0</inkml:trace>
  <inkml:trace contextRef="#ctx0" brushRef="#br0" timeOffset="687.4507">4366 3696 578 0,'-5'-12'22'16,"-2"0"42"-16,0 4-10 16,0 1-22-16,1 4 0 0,1 1-11 15,-3 2-16-15,1 4-5 16,-1 9-4-16,-1 6 2 16,-1 3 1-16,-1 3 0 15,3 0 2-15,3-1-2 16,3-2 1-16,2-6-3 0,2-3 0 15,7-4 1-15,2-4-1 16,3-4 2-16,0-1 2 16,0-4 3-16,1-7 0 15,-2 0 1-15,-4-4-3 16,-1-2 1-16,-2-1 0 16,-2-1-2-16,-2-1 2 15,-2 3-2-15,0 5 2 0,0 0 4 16,0 9 2-16,0 3-8 15,0 0-3-15,0 3-11 16,5 5 12-16,-1 5 2 16,2 2-1-16,2-2 0 0,0 0 1 15,2 3 0-15,0-4-1 16,1 0-19-16,1-2-39 16,2-2-60-16,0-4-62 15</inkml:trace>
  <inkml:trace contextRef="#ctx0" brushRef="#br0" timeOffset="1124.8965">4603 3718 421 0,'-6'-6'262'0,"3"3"-257"16,0 0 25-16,3 3-15 15,0 0-5-15,1 3-32 16,7 4 19-16,-1 6 4 0,1-2 3 16,-1 3-1-16,1-2-3 15,-5-3 0-15,1 0 2 16,-3-3-1-16,0-3 0 16,-1 0-1-16,2-3 3 15,-2 0 10-15,1-5 8 16,3-6-11-16,0-1-9 0,3-5 0 15,1-3 2-15,2-1-1 16,-1 1 2-16,0 2 0 16,1 5 0-16,-4 4 0 15,2 5-1-15,-2 4 1 16,1 0-5-16,1 4 1 16,1 5-1-16,2 6 0 0,-4 1 4 15,5 4-3-15,-3 0 1 16,2 0-1-16,-1-2 1 15,0 0 2-15,4-3-3 16,-2-3-25-16,3-5-99 0,-3-3-120 16</inkml:trace>
  <inkml:trace contextRef="#ctx0" brushRef="#br0" timeOffset="2499.7877">5062 3664 431 0,'0'-3'31'16,"0"1"46"-16,-1-2-13 16,-3 1-17-16,0 1 0 15,-4 0-21-15,-2 2-18 16,0 0-8-16,-3 0 0 0,2 8-1 16,-2 2-1-16,0 2 0 15,4 4 2-15,0 4-3 16,6-2 3-16,1 0-2 15,2-2-1-15,0-7-1 16,5 0 2-16,4-4 1 16,4-4 1-16,1-1 4 0,0-5 4 15,2-6-3-15,-2-7-1 16,2-2-1-16,-2-4 1 16,-5-4-2-16,-2-4 1 15,-1-2 2-15,-4-5 0 16,-2 0-2-16,0 1 1 0,-5 5 2 15,0 5 11-15,0 5 2 16,3 8-5-16,-1 12-6 16,1 1-6-16,2 2-6 15,0 11-9-15,0 6 11 16,2 6 2-16,1 6-1 16,2 5 1-16,1 2 1 0,0 1-1 15,-1 0 1-15,0-2-1 16,1-1-1-16,1-7 2 15,1-2-18-15,0-5-47 16,2-6-37-16,1-7-97 0</inkml:trace>
  <inkml:trace contextRef="#ctx0" brushRef="#br0" timeOffset="2890.3837">5332 3639 677 0,'0'-4'4'16,"0"-4"2"-16,-4 8 27 15,0 0-17-15,0 0-4 0,-1 8-13 16,3 0 0-16,-2 8 1 16,1-1-1-16,1 1 2 15,2 0-1-15,0-2 1 16,0 1 0-16,2-6-4 15,3 1 3-15,2-6 1 16,1 0 1-16,1-4 7 16,4 0 1-16,-1-2 2 0,2-5-6 15,-4-4-2-15,1-4 0 16,-2-3 1-16,-1-3 1 16,-2-4-3-16,-3 2-2 15,-2 1-2-15,-1 5 3 0,-1 4-5 16,-9 6 4-16,1 7-5 15,-3 0 1-15,-1 7-3 16,0 5-37-16,4 1-54 16,4 1-100-16</inkml:trace>
  <inkml:trace contextRef="#ctx0" brushRef="#br0" timeOffset="3515.3507">5574 3618 699 0,'0'-3'15'15,"0"0"-7"-15,0 3 23 16,0 0-35-16,0 4-6 16,4 5 9-16,-1 2 4 0,0 3 0 15,2-1-1-15,-1-1-1 16,2 1 0-16,-3-5 1 15,0 2 1-15,1-4-1 16,-2-2-2-16,1 0 1 16,1-1 0-16,1-3 1 0,-1 0 6 15,2 0 2-15,-1-5-3 16,3-3 6-16,-3-3 4 16,2 0-2-16,-1-2-3 15,0 2-5-15,-2 3-3 16,-1 2 0-16,-2 2 0 0,0 4-3 15,0 0-1-15,2 2-10 16,0 7 0-16,0 4 6 16,3 1 5-16,-2 2 0 15,3-1 0-15,0 0 0 16,4-3 1-16,-2-3-1 16,4-5 3-16,-1-4-2 0,2 0 2 15,-1-1 1-15,-3-10 0 16,4 0 3-16,-4-3 1 15,1-2 1-15,-2 2-3 16,-2-2 3-16,-1 4 2 16,-2 4 0-16,-3 2-1 0,0 2-8 15,1 4 1-15,-1 0-7 16,1 0-2-16,3 5-3 16,3 4 8-16,0 1-1 15,1 2 1-15,3 1 0 16,-3 0 0-16,2 1 0 0,0 0 0 15,-1-2 1-15,0-1-28 16,-1-1-17-16,3-7-14 16,-2-2-94-16,1-1-113 15</inkml:trace>
  <inkml:trace contextRef="#ctx0" brushRef="#br0" timeOffset="3749.6976">6106 3327 759 0,'0'-10'47'0,"-2"0"8"0,2 7-35 16,0 3-2-16,0 0-8 15,-1 8-13-15,1 8-9 16,-1 8 12-16,-1 8 0 16,1 8-1-16,-1 2 1 15,-1 6 0-15,0 0 1 0,1-2 0 16,1-6-2-16,1-4-35 15,0-8-13-15,0-8-10 16,3-9-53-16,6-11-90 16</inkml:trace>
  <inkml:trace contextRef="#ctx0" brushRef="#br0" timeOffset="4155.9686">6265 3610 763 0,'0'-5'20'0,"0"1"16"16,0 4-20-16,0 0-6 0,0 2-10 16,0 6-8-16,0 2 6 15,1 0 0-15,1 2 1 16,1 0-1-16,2-1 2 16,2-3 0-16,1-4 2 15,1 2 2-15,5-6 0 0,-1 0 5 16,0 0-2-16,-1-8-2 15,0-1-2-15,-3-4 2 16,-3-4-1-16,0 2-3 16,-2 0 0-16,-2-1 1 15,1 4 4-15,-1 3 20 16,-2 5 4-16,0 2-4 0,0 2-14 16,0 1-15-16,0 10-7 15,0 7 5-15,0 10 4 16,0 7 0-16,0 10 1 15,-5 4 1-15,-4 4 1 0,1-5-1 16,-1-1-5-16,-2-5-40 16,2-13-11-16,0-10-58 15,4-14-362-15</inkml:trace>
  <inkml:trace contextRef="#ctx0" brushRef="#br0" timeOffset="6015.2476">7081 3616 470 0,'0'0'86'0,"0"0"-71"16,0 0 54-16,0 0-25 0,0 0-19 16,3-3 4-16,3-2-13 15,7-3-11-15,0-3-2 16,3-1 0-16,1-3 0 15,-3-3 0-15,0-2-2 16,-4 0 2-16,-2-3-2 16,-6 3 2-16,-2 3-2 0,0 0 4 15,-7 7 5-15,-3 3-4 16,-1 4-7-16,0 3-3 16,3 0 0-16,2 9-1 15,5 0-2-15,1 5 4 16,1 3 2-16,9 1-1 0,1 1 3 15,4 2 0-15,0-2-1 16,0 0 1-16,0-1 0 16,0-2 1-16,-3-1 3 15,-4 0-1-15,-2-3-1 16,-5-1-1-16,-1-3 0 16,-3-1 4-16,-6-2 3 15,-3-3-1-15,-3 1-4 0,2-3 1 16,0 0-3-16,3 0 0 15,4-4-4-15,5-4-18 16,1-1-42-16,10 0-115 0,2-7-124 16</inkml:trace>
  <inkml:trace contextRef="#ctx0" brushRef="#br0" timeOffset="6765.2088">7381 3366 618 0,'-8'-13'22'16,"4"1"25"-16,4 5 6 15,0 3-37-15,0 4 1 16,0 0-6-16,6 12-28 0,0 5 17 16,1 8-4-16,1 8 6 15,-2 4-4-15,-2-1 4 16,-2 0 1-16,-2-2 0 16,0-8-2-16,0-5 1 0,0-10-3 15,0-2 2-15,0-6 0 16,0-3 2-16,2 0 8 15,5-12 19-15,-1 1-21 16,3-4-8-16,1 0 1 16,0 2-2-16,-1 4 0 0,-4 4-1 15,1 1-2-15,-1 4-2 16,1 2-4-16,-1 6 5 16,2 4 2-16,-1 4 0 15,1 1 3-15,1 3-1 16,-1-4 0-16,0 2 2 15,1-3 0-15,3-7-14 0,2 2-60 16,1-8-47-16,1-2-41 16,0-6-231-16</inkml:trace>
  <inkml:trace contextRef="#ctx0" brushRef="#br0" timeOffset="7108.9709">7706 3564 633 0,'0'-4'19'0,"0"1"28"16,0 3-4-16,0 0-34 0,0 0-9 15,0 8-16-15,0 3 14 16,0 1 1-16,0 1 0 16,0 2 2-16,2-3-2 15,0 0 1-15,3-4-2 16,0-1 2-16,5-6 0 15,2-1 7-15,3 0 8 0,2-8-5 16,-2-4-2-16,4-2-3 16,-4-4 4-16,-1-1 8 15,-2 0-1-15,-3 3-6 16,-2-1-1-16,-4 4-2 16,-2 2-1-16,-1 6-5 0,0 1-9 15,-4 4-1-15,-4 0-19 16,3 2-43-16,-1 4-51 15,6-4-192-15</inkml:trace>
  <inkml:trace contextRef="#ctx0" brushRef="#br0" timeOffset="7421.4283">8133 3326 726 0,'-3'-3'13'0,"-8"-6"-11"16,2 9 17-16,0 0-16 15,-1 5-3-15,1 10 2 16,0 1-3-16,1 8 1 16,3 4 1-16,1 6-3 0,3 1 9 15,1 3 4-15,0 3 0 16,0 0 2-16,0-1-10 15,0-4-1-15,0-3 0 16,0-4 2-16,0-9-2 0,0-7-2 16,0-7-20-16,0-5-19 15,0-1-19-15,0-9 18 16,0-7-116-16,0-3-111 16</inkml:trace>
  <inkml:trace contextRef="#ctx0" brushRef="#br0" timeOffset="7562.0148">8045 3631 436 0,'-2'-7'109'0,"-1"1"-33"15,1 4-44-15,2 2-14 16,0-1 5-16,0-1 2 16,7 1-18-16,4-1-2 15,4-1-4-15,3-3-2 16,6 2-64-16,0-7-26 0,2 0-63 16,-1-5-187-16</inkml:trace>
  <inkml:trace contextRef="#ctx0" brushRef="#br0" timeOffset="7780.7578">8285 3376 407 0,'0'-18'130'0,"-4"7"-33"0,-2 9-37 16,0 2-38-16,0 3-19 15,-1 11-11-15,1 6 4 16,-1 7 10-16,2 6 1 16,3 2 2-16,-1 2 1 15,0 2-3-15,0 0 0 0,0-1-3 16,2-8 0-16,0-2-1 15,1-6 0-15,0-7-1 16,2-8-4-16,10-5-13 16,-2-2-28-16,4-9-76 15,-2-9-133-15</inkml:trace>
  <inkml:trace contextRef="#ctx0" brushRef="#br0" timeOffset="7952.6204">8253 3583 501 0,'-10'-2'54'15,"4"1"-40"-15,2 1 21 0,1 0-6 16,3 0 17-16,0-1-10 16,9-2-27-16,5 1 12 15,3-4-7-15,5 0-11 16,3 0-2-16,1-2-1 16,-1-4-60-16,4-2-62 15,-4-6-80-15</inkml:trace>
  <inkml:trace contextRef="#ctx0" brushRef="#br0" timeOffset="8171.3552">8512 3280 526 0,'-6'-12'66'0,"3"4"13"0,2 4-17 16,-1 4-11-16,1 0-38 16,0 7-25-16,-2 10 1 15,2 3 10-15,-3 10-2 16,0 6 3-16,1 7 4 0,-1 4 4 15,-2-1 2-15,3 2-6 16,-1-6 0-16,2-3 0 16,2-9-10-16,0-5-39 15,5-9-34-15,5-6 0 16,5-10-57-16</inkml:trace>
  <inkml:trace contextRef="#ctx0" brushRef="#br0" timeOffset="8577.5721">8752 3517 424 0,'-2'0'200'16,"1"0"-203"-16,1 0 2 16,0 0 0-16,0 0-3 15,0 0-8-15,0 2 12 16,2-1 4-16,5-1 7 0,1 0 18 15,2 0-3-15,1 0-12 16,0-6-4-16,0-2-3 16,1-2-3-16,-3-2 1 15,0-3 5-15,-1-2 5 16,-4 1 1-16,0-2 7 16,-2 3-7-16,-2 5 5 0,0 1 0 15,-5 7-13-15,-7 2-13 16,-3 6 1-16,-3 9 4 15,0 8-2-15,-2 5 2 16,2 0 1-16,7 2-1 16,1-2 0-16,7-3-1 15,3-5 3-15,8-1 2 0,8-7-1 16,9-3 3-16,2-4-4 16,12-5 2-16,-2-5-63 15,4-9-262-15</inkml:trace>
  <inkml:trace contextRef="#ctx0" brushRef="#br0" timeOffset="13859.1851">9796 3487 495 0,'0'-10'51'0,"0"1"-8"16,0-1 25-16,0 2-11 0,-1 2-12 15,-3 1-19-15,-1 4-16 16,-2 1-9-16,-3 0-7 16,1 11 2-16,-2 3 2 15,-1 7-1-15,2 1 2 16,3 0 1-16,2 1 0 15,3-4 0-15,2-3-3 16,0-2 1-16,8-4-1 0,4-7 0 16,1-3 6-16,5-1 3 15,-1-11-1-15,-3-3-1 16,1-4 1-16,-2-1-2 16,-4-9-1-16,-4-3 2 0,-1-4-1 15,-4-4 2-15,0-3-3 16,-4 1 2-16,-1 6 0 15,-1 7 6-15,0 8 5 16,3 9 0-16,1 6-5 16,2 6-7-16,0 8-17 15,0 10 4-15,7 6 10 0,0 6 1 16,1 6-3-16,1 2 3 16,1 1-1-16,-1-2 0 15,-2-3 1-15,1-4-1 16,-2-6-20-16,4-6-20 0,-1-6-40 15,2-4-78-15,4-7-136 16</inkml:trace>
  <inkml:trace contextRef="#ctx0" brushRef="#br0" timeOffset="14531.0277">10091 3497 574 0,'0'-7'30'16,"0"-2"42"-16,-2 4-16 16,-3 1-16-16,2 1-12 0,-3 2-15 15,-3 1-12-15,1 3-5 16,-2 6 2-16,1 3-1 16,0 4 1-16,3-2 0 15,2 4 2-15,2-3 0 16,2-4 0-16,0-1-2 0,2-3 1 15,5-5-2-15,6-2 2 16,-1-2 5-16,3-7 5 16,2-5-6-16,-1-2 0 15,-2-4-1-15,-2-2 0 16,-3 0 1-16,-3 2 2 0,-3 1 5 16,-2 4 4-16,0 6 0 15,-1 4-2-15,0 5-10 16,0 0-11-16,2 8-8 15,0 10 14-15,0 1 3 16,2 2 1-16,1 3 0 16,0-1-1-16,1-2 1 0,1-7-2 15,0-2-7-15,2-5 1 16,2-5 1-16,1-2 4 16,1 0 6-16,2-7-7 15,0-5-10-15,-3-2-12 0,0-8-20 16,-3-3-7-16,-2-7-1 15,-3-8-5-15,-1-6-39 16,-3 1 75-16,0-1 23 16,0 9 9-16,-2 6 44 15,-1 10 41-15,1 9-11 16,1 6-17-16,1 6-41 16,0 3-24-16,0 11-24 0,1 4 20 15,4 10 4-15,4 7-4 16,-4 6 4-16,-1 7-1 15,-1 0 1-15,-3-2 0 16,0-3 2-16,0-4-1 0,0-11-9 16,-3-7-17-16,2-10-22 15,1-6-19-15,0-5-95 16</inkml:trace>
  <inkml:trace contextRef="#ctx0" brushRef="#br0" timeOffset="14796.6311">10308 3466 589 0,'0'0'47'0,"0"-3"24"16,0 1-18-16,10-2-48 0,0 1-6 16,5 1 2-16,0-1-1 15,2 1-55-15,-2-1-87 16,-3-2-191-16</inkml:trace>
  <inkml:trace contextRef="#ctx0" brushRef="#br0" timeOffset="15499.7219">10572 3444 321 0,'0'-6'306'0,"0"-3"-298"15,0 2 53-15,-4 3-10 16,-2 0-20-16,-1 3-15 15,-2 1-16-15,-2 3-2 0,1 5 0 16,-5 6-1-16,4 2 1 16,-1-1 2-16,4 2-1 15,2 1 0-15,1-5-2 16,5-2 0-16,0-3 1 0,3-3-3 16,4 0 3-16,2-5 3 15,1 0 3-15,2-2 5 16,0-6-5-16,0-2-1 15,-2 0 0-15,-2-2-2 16,-2 0 1-16,-2 2 0 0,-1 2 2 16,0 2 1-16,-2 3 4 15,1 3-3-15,-1 0-10 16,0 8-12-16,3 4 13 16,-1 4 3-16,2 2 1 15,3 1 0-15,0-1-1 16,2-2 1-16,-1-3-7 15,3-1-40-15,1-6-57 0,1-5-26 16,1-1-238-16</inkml:trace>
  <inkml:trace contextRef="#ctx0" brushRef="#br0" timeOffset="15999.6889">11079 3497 726 0,'0'1'20'0,"3"-1"-28"0,3-1 20 16,2-6 19-16,0-1-11 15,3-2-16-15,4-4-2 16,5-2-1-16,-3-2 0 16,0-3 0-16,-2 0 0 15,-2-2 1-15,-7 4 0 0,-3 1-3 16,-3 3-2-16,0 3-2 16,-7 6 4-16,-1 3-1 15,-2 3-2-15,1 0 4 16,1 6-3-16,1 4 1 15,4 0 0-15,0 5-1 16,3 0 1-16,1 2 2 0,8 3 3 16,7 3 1-16,-1 1 2 15,4 0 1-15,-2 2-3 16,-4-2 2-16,-7-2-3 16,-6 0-1-16,0-4 1 15,-12-4 0-15,0-1 0 16,-1-5 1-16,1-4 0 0,1-2 0 15,2-2-16-15,2-2-43 16,5-7-56-16,2-3-120 16</inkml:trace>
  <inkml:trace contextRef="#ctx0" brushRef="#br0" timeOffset="16624.6289">11433 3438 654 0,'0'0'18'16,"0"0"-15"-16,0 0 1 16,0 0 18-16,0 0 5 15,0 0-27-15,0 0-2 16,0 0-1-16,2 0 2 16,2 0 0-16,5 0 8 15,0 0 8-15,2-2-2 0,-1-7-5 16,0 2 4-16,-4-3 6 15,-1 1 5-15,-3-2-7 16,-2 0-9-16,0 2-3 16,-2 1 0-16,-4 4-5 15,-1 3-2-15,-2 1 1 0,0 2-1 16,-2 9 2-16,0 3 1 16,1 7-2-16,2 1 3 15,4 1-3-15,2 1 0 16,2-2 2-16,0-4 1 15,6-3-2-15,6-1 0 0,3-6 2 16,4-3 4-16,4-5-3 16,4 0 2-16,-1-3 0 15,-1-7-3-15,1-7-1 16,-5-3 0-16,0-10 1 16,-3-5 0-16,-1-5-2 15,-6-3 1-15,-2 3-1 0,-4 6 0 16,-2 9 1-16,-3 6 17 15,0 11-6-15,0 8-11 16,0 0-3-16,-2 11-11 16,0 6 13-16,-2 5-1 15,0 4 4-15,2 6-2 16,2 0 0-16,-1-1 0 0,1 3 0 16,0-6 0-16,0-1 0 15,3-5 2-15,1-3-1 16,1-6 0-16,3-3-1 15,3-4-3-15,1-4-7 0,2-2-44 16,-2-8-149-16,-3-8-249 16</inkml:trace>
  <inkml:trace contextRef="#ctx0" brushRef="#br0" timeOffset="16765.2285">11727 3403 648 0,'-2'-1'111'0,"2"-1"-83"16,1 0-11-16,8 2 13 15,4-2-22-15,2 2-8 16,7 0 0-16,-1-6-52 16,2-1-199-16</inkml:trace>
  <inkml:trace contextRef="#ctx0" brushRef="#br0" timeOffset="19421.4622">3909 4702 662 0,'0'-6'27'16,"0"2"7"-16,0 2 14 16,0 2-24-16,0 0-4 15,0 6-16-15,0 6-12 0,0 6 7 16,1 11 3-16,-1 1 2 15,0 3 0-15,0 0-2 16,-3-2 1-16,0-5-3 16,3-3 3-16,0-6-2 15,0-5-22-15,0-5-61 0,3-7-57 16,3-2-155-16</inkml:trace>
  <inkml:trace contextRef="#ctx0" brushRef="#br0" timeOffset="19624.5189">3694 4643 674 0,'-9'-7'6'0,"5"-3"-3"16,4 2 3-16,17-1-11 0,7 2 5 15,10 1 1-15,7 0 0 16,1 3 0-16,4 3 0 15,-1 0-2-15,-8 9-29 16,-7 4-69-16,-9 2-132 16</inkml:trace>
  <inkml:trace contextRef="#ctx0" brushRef="#br0" timeOffset="19812.0501">3783 4985 474 0,'-9'7'30'16,"6"-1"-31"-16,3-5 29 16,13-1-3-16,10 0 58 15,2 0-16-15,6-3-47 16,6-3-16-16,3-1-2 0,-2-1-1 16,-1-2-84-16,1-4-218 15</inkml:trace>
  <inkml:trace contextRef="#ctx0" brushRef="#br0" timeOffset="20233.8789">4201 4752 695 0,'-2'-3'1'0,"2"0"16"16,2 3-24-16,5 5-1 15,4 4 10-15,1 1-2 0,0 8 2 16,-2 2 0-16,-2 0 1 16,-2 3 2-16,-4-2-2 15,1-3 0-15,-3-2-3 16,0-6 4-16,1-5-3 0,-1-3-1 16,1-2 5-16,2-3 13 15,2-9-5-15,1-5-13 16,0-2 1-16,5-4 0 15,-1 2 0-15,-1 4 0 16,0 1 7-16,-3 8 3 0,0 5 2 16,0 3-8-16,-1 5-10 15,0 9 0-15,3 3 5 16,3 2 2-16,-1 1-2 16,2-3 1-16,-2 1 1 15,4-5-1-15,-2-4 1 16,0-2-10-16,2-6-60 0,0-1-131 15</inkml:trace>
  <inkml:trace contextRef="#ctx0" brushRef="#br0" timeOffset="20827.5694">4658 4764 628 0,'0'-4'61'0,"0"2"-9"15,0 2-3-15,0 0-47 16,0 6-10-16,0 3 10 16,0 0 4-16,3 7-1 15,-1-3-2-15,1 0-1 0,-1 0-1 16,-1-1 1-16,-1-1 0 16,0-5-28-16,1-6-105 15,1 0-118-15</inkml:trace>
  <inkml:trace contextRef="#ctx0" brushRef="#br0" timeOffset="20968.1924">4654 4557 615 0,'-9'-9'68'16,"1"6"-46"-16,3 0-8 0,5 3-16 15,0 3-12-15,0 5-54 16,5 1-72-16,3 1-187 15</inkml:trace>
  <inkml:trace contextRef="#ctx0" brushRef="#br0" timeOffset="21218.1589">4899 4576 587 0,'0'-2'221'15,"-2"0"-212"-15,-1 2 8 0,3 5-19 16,0 8-5-16,3 6 7 16,2 8 0-16,2 3 4 15,1 6-1-15,-3 0 0 16,1 3 0-16,-2-4-1 16,-1-3 0-16,1-6-1 0,-1-6 0 15,3-8-34-15,1-6-46 16,2-6-66-16,2-2-132 15</inkml:trace>
  <inkml:trace contextRef="#ctx0" brushRef="#br0" timeOffset="21530.6433">5026 4762 420 0,'-1'-2'270'16,"-1"-1"-247"-16,0 1 15 15,2 2-26-15,4 0-16 16,6 0-20-16,3 0 33 0,6 1-10 15,0 0-75-15,3-1-52 16,0 0-37-16,-3 0 13 16,-1-5 93-16,-4-1 57 15,-2 1 45-15,-5 0 76 16,-4 1-37-16,0 1-28 16,-3 3 15-16,0 0 0 0,0 3-45 15,0 6-16-15,-4 5 18 16,2 4-1-16,2 1-17 15,0 4-3-15,0-6-3 16,0 2 0-16,3-7-3 0,5-5-5 16,-1-5-39-16,0-2-21 15,1-13-77-15</inkml:trace>
  <inkml:trace contextRef="#ctx0" brushRef="#br0" timeOffset="21655.6288">5257 4499 650 0,'-3'-7'5'0,"0"2"-3"16,3 5-3-16,0 0-16 15,0 5-71-15,0 1-140 0</inkml:trace>
  <inkml:trace contextRef="#ctx0" brushRef="#br0" timeOffset="23233.7457">5477 4678 423 0,'0'-4'45'0,"0"-3"37"16,0 2-5-16,0 1-6 15,0 2-9-15,0-1-18 16,-3 2-23-16,-2 1-17 16,-3 0-3-16,-1 2-5 15,-2 9 0-15,-2 2 2 16,2 7 1-16,0-2 0 0,3 3 1 15,2-1 0-15,2-3 0 16,4 0-1-16,0-5 0 16,0-4 0-16,6-4-2 15,2-4 0-15,1 0 5 16,2-6 5-16,-1-3 0 0,1-4-5 16,-1 0 1-16,-3-3-1 15,0 2 0-15,-4 1-1 16,0 0 1-16,0 3 0 15,-2 4-2-15,-1 2 2 16,2 2 2-16,-2 2-5 0,5 0-4 16,-1 2-8-16,4 4 7 15,2 7 4-15,0 1 0 16,1 1 2-16,1 1 0 16,0 1 1-16,2-4 0 15,2 1 1-15,5-5 1 16,0-6-16-16,0-3-103 15,3-3-214-15</inkml:trace>
  <inkml:trace contextRef="#ctx0" brushRef="#br0" timeOffset="25936.8879">5800 4476 357 0,'-5'-11'96'0,"-2"2"-38"15,4-3 17-15,-3 4-11 16,3 1-6-16,0 5-4 0,2-1-15 16,1 3-18-16,0 0-18 15,0 7-12-15,0 8 2 16,4 6 8-16,0 10-1 15,-1 5-1-15,-1 4 3 16,-1 0 0-16,-1-1-1 0,0-4-1 16,0-5 1-16,1-6 2 15,3-4-3-15,2-6 0 16,0-3 1-16,5-5-34 16,1-6-68-16,1 0-72 15</inkml:trace>
  <inkml:trace contextRef="#ctx0" brushRef="#br0" timeOffset="26155.6501">5965 4669 676 0,'0'0'27'0,"0"0"-15"16,0 2-9-16,0 7-4 15,0 3 18-15,6 2 12 16,-4 3-6-16,3 1-6 15,-1-2-6-15,0 0-6 0,-1-7-3 16,-1 1 0-16,-1-4 0 16,-1-6-2-16,0 0-43 15,0-4-84-15,0-10-217 16</inkml:trace>
  <inkml:trace contextRef="#ctx0" brushRef="#br0" timeOffset="26311.8648">5982 4542 615 0,'-4'-2'81'15,"3"0"-79"-15,1-1-1 0,0 3 0 16,0 0-7-16,5 0-50 16,4 0-40-16,2 0-95 15</inkml:trace>
  <inkml:trace contextRef="#ctx0" brushRef="#br0" timeOffset="26780.5816">6178 4540 404 0,'1'2'337'0,"1"-2"-314"16,0 0 21-16,5-2-29 15,0 0-17-15,3 0 1 0,2 2 4 16,-1 0-4-16,0 4-1 15,-3 4 2-15,-3 3-1 16,0 2 1-16,-2 2 0 16,-3 3 0-16,0 1 1 0,-4-2 0 15,-2 0-1-15,-1-1-3 16,0-7-1-16,1 3 2 16,4-8 3-16,1-1-1 15,1-1 1-15,0-2 0 16,1 0-3-16,7 0-1 15,1 0 5-15,2 0 7 16,3 0-4-16,0 0-2 0,4 0-1 16,0 8 0-16,0 2-2 15,0 5 1-15,-2 4 3 16,-2 2-2-16,-4 3 4 16,-1 1 1-16,-8 1-2 0,-1-2-5 15,-6-3 2-15,-7-3 0 16,-3-4 2-16,-2-5 2 15,3-5-4-15,-2-3 4 16,2-1-6-16,5-7-8 0,3-5-9 16,4-5-13-16,3-6-56 15,3-1-101-15,7-6-185 16</inkml:trace>
  <inkml:trace contextRef="#ctx0" brushRef="#br0" timeOffset="27171.1751">6581 4649 510 0,'0'0'45'0,"0"0"-44"16,0 0 7-16,0 0 3 16,0 0 8-16,0 0-9 0,0 0-5 15,2 0 3-15,1 0 19 16,3 0 9-16,1-4-8 15,0 0-15-15,-1-1-6 16,3-2-1-16,-4-2 2 0,0-1 3 16,-2 0 10-16,-3-2 0 15,0 2-2-15,0 0-1 16,-8 3-7-16,-6 1-7 16,-1 5-3-16,-5 1 2 15,0 7-6-15,0 8 2 16,3 3 0-16,3 3 1 0,6 2 0 15,8 1-3-15,0-3 2 16,11 0 0-16,9-5 1 16,3-1 1-16,5-8 3 15,2-4 1-15,1-3-19 16,-4-5-77-16,-1-12-394 16</inkml:trace>
  <inkml:trace contextRef="#ctx0" brushRef="#br0" timeOffset="29061.7076">7512 4495 627 0,'2'-9'27'0,"-2"-1"25"15,0 4 20-15,2 1-27 16,-2 2-15-16,0 3-7 16,0 0-16-16,2 5-15 15,-2 8 0-15,0 5 6 16,1 6 3-16,0 2 0 15,1 3 0-15,1-4-1 0,0-1 1 16,1-5-2-16,4-6 1 16,-2-5 2-16,2-3-5 15,0-5 1-15,1 0 4 16,1-4 2-16,2-5-2 16,-3-1-3-16,0-4 1 0,-2 0-2 15,-3 1 3-15,-1 2 0 16,-1 2-1-16,-2 4 0 15,0 4-2-15,0 1-4 16,0 0 0-16,0 6-1 16,0 6 6-16,2-2 0 15,2 4 1-15,2-4 1 0,0 0-3 16,4-3 2-16,2-3-3 16,-1-2 2-16,2-2 4 15,2 0 0-15,-1-8 0 16,1-4 0-16,-3-4-1 0,-3-1 0 15,-3-3 1-15,-2-1-2 16,-2-1 1-16,-2 1-2 16,0 1-1-16,-6 4 2 15,0 3 3-15,0 6-2 16,-2 4-6-16,1 3-1 0,1 0-40 16,1 8-65-1,1 0-103-15</inkml:trace>
  <inkml:trace contextRef="#ctx0" brushRef="#br0" timeOffset="29514.8453">7892 4723 718 0,'-3'0'44'0,"-1"0"-37"16,-2 0 2-16,3 5-8 0,-1 0 2 16,0 3-1-16,-1 2-2 15,1 3 1-15,0 0-1 16,3 2 1-16,0 0-1 15,1-2-1-15,0-3 1 16,0 0-3-16,4-6-1 16,4-2 3-16,3-2 3 0,1 0 3 15,3-4 1-15,-2-5-3 16,1-2-1-16,-5-2 1 16,-1-1 2-16,-5 1-3 15,-3-1 0-15,0 1 2 0,-3 2 5 16,-6 0-4-16,-2 3-5 15,-1 5-4-15,-2 3 4 16,0 0-4-16,-3 1-31 16,2 5-45-16,5-6-113 15</inkml:trace>
  <inkml:trace contextRef="#ctx0" brushRef="#br0" timeOffset="29889.797">7987 4169 634 0,'2'-6'102'0,"-2"4"-81"0,0 0 10 16,0 2-17-16,0 2-14 15,1 7-7-15,0 2 8 16,2 2-1-16,-1 3 1 15,-2 0-1-15,0-2-1 16,0-1-32-16,0-4-39 0,0-3-20 16,-7-5-71-16</inkml:trace>
  <inkml:trace contextRef="#ctx0" brushRef="#br0" timeOffset="30124.128">7870 4101 674 0,'-2'-3'35'0,"-1"0"-6"15,3 3-2-15,-2 0-13 0,0 8-20 16,-1 7 4-16,0 2 2 16,1 9 0-16,-1 1 1 15,2 1 0-15,1 1-1 16,0-2 2-16,1-5-1 15,7-3-18-15,4-9-57 16,3-4-6-16,3-6-40 0,2-5-221 16</inkml:trace>
  <inkml:trace contextRef="#ctx0" brushRef="#br0" timeOffset="30358.4969">8014 4082 644 0,'-1'-10'52'0,"1"7"-15"16,7 3-35-16,6 0-3 16,4 3 3-16,0 7 5 0,5 3-2 15,-1 2-2-15,-3 7 3 16,-3 5 0-16,-6 6-1 16,-6 1-2-16,-3 8-1 15,-7-1-1-15,-6 4 0 16,-1-4-23-16,-1-7-95 15,4-4-217-15</inkml:trace>
  <inkml:trace contextRef="#ctx0" brushRef="#br0" timeOffset="30624.1057">8424 4741 759 0,'0'5'18'0,"0"5"-26"16,0 2 10-16,-2 7 14 15,-3 3 8-15,-2 2-4 0,-1 3-15 16,-3-4-3-1,1-4 0-15,-4-1-1 0,3-7-32 16,-4-6-74-16,3-5-195 16</inkml:trace>
  <inkml:trace contextRef="#ctx0" brushRef="#br0" timeOffset="31655.3892">8977 4359 634 0,'0'-5'36'16,"0"0"14"-16,0 5-9 15,0 0-23-15,0 8-23 16,0 7 5-16,-2 3 2 16,-1 6 1-16,2 0-1 15,1 0-1-15,0-3 0 0,0-4 0 16,4-1-1-16,0-8 3 15,0-4-3-15,-1-1 0 16,5-3 5-16,-3 0 9 16,2-3 1-16,-1-4-10 15,4-4-3-15,-4 0-1 0,0 0 0 16,-3 5 0-16,1-1-1 16,-2 5 1-16,-2 2-1 15,0 0-6-15,0 1-3 16,3 7 7-16,0-1 2 15,2 4 0-15,0 0 0 0,5-1 0 16,0-4 0-16,0-3 2 16,4-2-3-16,-2-1 4 15,1-1 0-15,-2-7 1 16,0-4-2-16,-4 0 0 16,-2-2 0-16,-1-2-1 15,-4-1 1-15,0 0 0 16,0-3 1-16,0 1-2 0,-5 0 0 15,1 3 0-15,-1 4-1 16,3 6-1-16,-1 4 0 16,1 2-19-16,2 4-68 15,0 6-29-15,0 2-94 0</inkml:trace>
  <inkml:trace contextRef="#ctx0" brushRef="#br0" timeOffset="31967.8587">9284 4610 630 0,'0'2'151'16,"0"-2"-124"-16,3 1-10 16,-1 6-16-16,0 2 0 0,2 3 9 15,-2 4-3-15,-1 4-3 16,0 1-4-16,2-3 1 16,-3 1 0-16,0-8-19 15,0-2-25-15,0-8-61 0,2-1-86 16</inkml:trace>
  <inkml:trace contextRef="#ctx0" brushRef="#br0" timeOffset="32452.2476">9320 4018 564 0,'0'-9'60'0,"0"2"-29"15,0 1 38-15,0 4-14 16,0 2-23-16,1 0-17 16,0 2-18-16,2 8-4 0,1 2 7 15,0 2 1-15,1 2-2 16,0-2 2-16,1-2-1 16,-2 0-30-16,-2-3-51 15,0-2-24-15,-2-6-66 0</inkml:trace>
  <inkml:trace contextRef="#ctx0" brushRef="#br0" timeOffset="32686.5563">9208 3925 440 0,'-6'-6'196'15,"6"3"-162"-15,-3 3-4 16,2 0-27-16,1 9-7 15,0 6 4-15,0 3 4 0,0 7-2 16,0-1-1-16,1 1 0 16,2 2 3-16,2 0-2 15,0-6-2-15,0-2 3 16,5-5-25-16,1-3-45 16,4-8-52-16,0-3-132 0</inkml:trace>
  <inkml:trace contextRef="#ctx0" brushRef="#br0" timeOffset="32889.6726">9376 3910 680 0,'0'-1'48'0,"0"1"-26"16,5 3-44-16,9 9 25 15,3 5-3-15,2 8 1 16,1 6 2-16,-2 5-2 15,-6 7-1-15,-10 5 3 0,-4 1 0 16,-16-5-68-16,-7-4-258 16</inkml:trace>
  <inkml:trace contextRef="#ctx0" brushRef="#br0" timeOffset="33374.0355">7339 4164 372 0,'-15'-13'24'16,"4"1"35"-16,1 5 7 16,4 1-4-16,0 6-18 0,3 0-16 15,1 16-28-15,1 11-5 16,1 9 2-16,0 12 11 16,3 12 3-16,2 12-2 15,4 6-2-15,4 1-2 16,1 2 1-16,6-6 0 15,4-8-3-15,6-10-18 0,6-13-39 16,8-16-46-16,9-15-109 16</inkml:trace>
  <inkml:trace contextRef="#ctx0" brushRef="#br0" timeOffset="33827.111">9764 4044 635 0,'-1'-1'97'15,"1"0"-69"-15,0 1-12 16,8 10-32-16,7 7 18 15,5 10 1-15,4 9 12 16,0 7-7-16,-4 11-4 0,-8 8-2 16,-8 11 5-16,-6 4 2 15,-16 3 9-15,-8-2-10 16,-6-3-2-16,-4-9-5 16,-3-12-4-16,0-11-69 15,1-12-135-15</inkml:trace>
  <inkml:trace contextRef="#ctx0" brushRef="#br0" timeOffset="36233.5598">3914 5743 289 0,'-4'5'162'16,"3"0"-146"-16,1-1 4 16,0 1 27-16,0-1-11 15,0 2 4-15,7-2-5 0,-1 1-10 16,3-3-2-16,2-2-2 15,1 0-3-15,1-2 4 16,-1-10-3-16,2-4-9 16,-3-4-3-16,-2-7-5 15,-2 0-1-15,-6-2 0 0,-1-2 1 16,0 0-1-16,-4 0 3 16,-2 6 2-16,-1 3 7 15,3 7-3-15,1 4-2 16,3 5-3-16,0 6-6 15,0 6-13-15,4 7 7 16,3 4 6-16,2 6 1 16,1 6 0-16,-2 3 0 0,-1 4-1 15,-1-2 1-15,0-1 0 16,-3 0 0-16,-3-5 1 16,0-7-1-16,0-1 2 15,0-5-1-15,-3-4-4 0,-2-6 5 16,3-2 3-16,-1-3-1 15,3-5 8-15,0-9-8 16,3-4-5-16,4-7 1 16,2-4 2-16,2-1 2 15,1 1-3-15,3 1-2 0,-2 4-1 16,-1 4 0-16,-1 6 1 16,-1 5-2-16,-1 5 1 15,-3 4-8-15,2 0-38 16,-6 7-63-16,1 1-67 15,-3 1-314-15</inkml:trace>
  <inkml:trace contextRef="#ctx0" brushRef="#br0" timeOffset="36405.4603">4084 5727 511 0,'-3'4'99'15,"0"0"-89"-15,3 1 4 16,0 3-2-16,4 2 2 15,5 1 10-15,6 2-9 16,3 0-7-16,4 4-5 0,-1-3 1 16,2-2-1-1,0 1-14-15,-2-8-91 0,-1-1-116 16</inkml:trace>
  <inkml:trace contextRef="#ctx0" brushRef="#br0" timeOffset="36639.7962">4447 5678 629 0,'-6'0'18'16,"3"0"-14"-16,3 0 25 15,2 0 2-15,9-2-18 16,6 0-3-16,1-3-3 15,3 0-6-15,3 0 0 16,0 0-6-16,0-2-87 16,-6 3-71-16</inkml:trace>
  <inkml:trace contextRef="#ctx0" brushRef="#br0" timeOffset="36811.6592">4498 5776 201 0,'-3'7'351'0,"1"-4"-319"16,2 0 3-16,2-2-21 16,10-1-4-16,7 0 5 15,4 0-3-15,4 0-8 16,3 0-2-16,1-6-37 0,-2 0-111 16,-2-3-236-16</inkml:trace>
  <inkml:trace contextRef="#ctx0" brushRef="#br0" timeOffset="37030.4059">4884 5533 687 0,'-4'-4'69'16,"2"1"-7"-16,0 3-35 15,2 0-19-15,0 10-9 0,0 2 0 16,0 8 5-16,2 4 2 15,4 6-1-15,-2 7 4 16,-1 2-3-16,-1 1-4 16,-2 0-1-16,0-1-3 15,-4-10-93-15,-6-10-249 16</inkml:trace>
  <inkml:trace contextRef="#ctx0" brushRef="#br0" timeOffset="39092.7449">3925 6361 681 0,'0'-4'32'0,"0"3"3"0,0 1 5 15,0 7-43-15,2 8 0 16,3 7 18-16,1 8 0 16,2 4-2-16,-2 6-2 0,3 2-2 15,-4-1-5-15,-1-4-1 16,-3-5 0-16,1-8-2 16,-2-8 1-16,0-7-1 15,0-8 1-15,-2-1 2 16,-2-7 6-16,1-11-6 0,-1-6-7 15,0-5 1-15,2-10 3 16,0-4 1-16,2-1-2 16,0-2 1-16,0 2-2 15,3 7 0-15,3 6 1 16,3 5-3-16,-1 9-1 16,5 4 0-16,4 1 1 0,2 8 0 15,1 2 2-15,1 2 3 16,1 3-4-16,-1 6 2 15,-2 5-2-15,-2 0 1 16,-7 3 0-16,-6-2-2 16,-4 4 0-16,-4-3 1 0,-9 1 1 15,-5-4 4-15,0-2 1 16,-4-3-4-16,4-4 2 16,3-2 0-16,0-2 0 15,2 0 3-15,4 0-5 16,2 0-2-16,2 1 1 0,3 4-1 15,2 2-4-15,0 3 2 16,6 1 1-16,4 1 1 16,5 2 0-16,1 2 2 15,4 2 1-15,0 0 2 16,1 1-4-16,-5 1 1 16,1 0 0-16,-3-4 2 0,0 1-4 15,-2-5-47-15,2-2-97 16,-1-6-225-16</inkml:trace>
  <inkml:trace contextRef="#ctx0" brushRef="#br0" timeOffset="39452.0948">4377 6506 335 0,'0'-5'346'0,"-2"1"-346"16,-3 0 10-16,4 4-3 0,1 0 3 15,-2 0 1-15,2 0-9 16,0 0-3-16,3 0 0 16,4 2 5-16,1-2-1 15,1 0-1-15,1-3 2 16,-1-5-1-16,1 1 0 0,-5-4 0 16,-1 0 0-16,-3-1 1 15,-1 0 5-15,0 1 3 16,-7 3-2-16,-5 3 1 15,-2 2 4-15,-1 3-6 16,-3 4-7-16,2 10-3 16,4 8 0-16,2 6-2 0,1 6 5 15,8-1-4-15,1 4 3 16,4-6 0-16,9-2-2 16,11-9 0-16,3-10 0 15,8-7 2-15,6-3-61 0,0-16-205 16</inkml:trace>
  <inkml:trace contextRef="#ctx0" brushRef="#br0" timeOffset="40233.2912">4759 6292 499 0,'-1'-12'138'0,"-6"0"-85"0,5 5 31 16,2 4-39-16,0 3-16 15,0 4-15-15,0 10-21 16,1 8 4-16,5 7 2 16,1 8 3-16,1 7 3 0,-2 8-1 15,0 0 0-15,-4 4 0 16,-2-3-2-16,0-9 1 15,0-7-2-15,-8-15 0 16,4-7-2-16,-4-12 3 16,4-3 5-16,-1-13 3 0,0-10-6 15,3-3-5-15,-1-6 1 16,3-5 1-16,0 2-1 16,0 1 2-16,0 3-4 15,5 6 1-15,3 5-2 16,1 4 0-16,3 6 0 15,0 3-1-15,3 4 2 16,0 3 2-16,2 0-2 0,-3 5 0 16,-1 5 2-16,-6 5-3 15,-2-1 1-15,-5 2-1 16,0 0 2-16,-9-2 1 16,-2 0 1-16,-1-4 0 0,-1-2 1 15,2-1-17-15,2-4-25 16,3-2-28-16,4-1-50 15,2 0-50-15,2-7-201 16</inkml:trace>
  <inkml:trace contextRef="#ctx0" brushRef="#br0" timeOffset="40623.8814">5067 6430 566 0,'-2'-2'18'0,"-6"2"-6"15,0 0-8-15,-2 3-1 16,3 2 3-16,1 1 2 16,3-1-6-16,3 0-2 15,0-3-1-15,3-2 3 16,5 0 5-16,3 0 1 0,1-9-3 16,-1 0-4-16,0-1 2 15,-2 2-1-15,-2-2 1 16,-4 2 15-16,-3-2 14 15,0 4-1-15,-2 0-6 16,-6 3-1-16,-1 3-11 16,-5 0-3-16,1 1-8 0,-2 10-3 15,3 2 1-15,1 3 0 16,5 3 1-16,4 4-1 16,2-2-1-16,5 1-1 15,10-1 1-15,4-4 0 16,4-4 2-16,4-3-13 0,1-6-53 15,3-4-40-15,2 0-169 16</inkml:trace>
  <inkml:trace contextRef="#ctx0" brushRef="#br0" timeOffset="40998.8495">5416 6394 619 0,'-6'-5'115'16,"-3"0"-101"-16,-4 4-1 15,2 1-9-15,-2 4 3 16,2 5 4-16,0 4-6 0,2 4-6 16,2 1 3-16,2 4-3 15,4-4 2-15,1 0 0 16,0-5-3-16,1-3 2 16,6-5 0-16,3-5 2 15,2 0 1-15,2-8 3 16,-1-6-2-16,2-1-3 0,-5 0 0 15,-1-1 2-15,-2-1-1 16,-2 4 3-16,-2 1 9 16,-1 5-2-16,0 3-3 15,-2 4-6-15,0 0-1 0,0 5-14 16,1 7 11-16,2 6 1 16,1 2-1-16,1 2 2 15,4-1 0-15,0-2 0 16,0-6-15-16,2-2-26 15,2-7-45-15,0-4-53 16,1-2-263-16</inkml:trace>
  <inkml:trace contextRef="#ctx0" brushRef="#br0" timeOffset="41686.3869">5656 6191 559 0,'-3'-9'77'0,"-2"1"-44"16,1 2 34-16,2 4-18 0,2 2-30 15,0 6-9-15,0 7-13 16,0 6 3-16,0 10 4 15,4 4 2-15,-2 6 3 16,1-2 1-16,-1-1-2 16,0-2-4-16,-1-7-1 0,2-6 0 15,1-7-3-15,3-8-14 16,3-6-38-16,2-1-51 16,0-11-124-16</inkml:trace>
  <inkml:trace contextRef="#ctx0" brushRef="#br0" timeOffset="41842.6082">5628 6368 625 0,'0'2'32'0,"5"-2"-6"16,10 0 6-16,5-2 5 15,5-2-11-15,4-1-19 0,-1-1-5 16,1 0-36-16,-5-2-181 15</inkml:trace>
  <inkml:trace contextRef="#ctx0" brushRef="#br0" timeOffset="43326.9744">6438 6160 518 0,'0'-8'206'16,"-2"2"-167"-16,-1 2 8 15,3 2-18-15,0 2-22 16,0 6-8-16,0 6-9 15,2 7 5-15,2 5 7 0,4 3 5 16,-1 3-3-16,2-3-2 16,0-4-3-16,3-3 2 15,-1-6-1-15,3-4 2 16,0-5 0-16,1-3 0 16,2-2 0-16,2-3 1 0,-1-6 1 15,-3-5 0-15,0-3-1 16,-3-3 1-16,-3-3-1 15,-4-1-1-15,-5 0 1 16,0 1 4-16,0 3 4 16,-2 5 3-16,-1 2-4 15,0 7-6-15,0 2-4 0,3 4-3 16,0 0-9-16,0 10-49 16,0 3-15-16,6-1-86 15,4 0-162-15</inkml:trace>
  <inkml:trace contextRef="#ctx0" brushRef="#br0" timeOffset="43733.1968">6787 6216 719 0,'0'0'40'0,"0"-1"19"0,2 1-29 16,0 0-12-16,3 0-14 15,-3 8-3-15,4 3 0 16,-2 4-1-16,1 2-1 15,0 2 2-15,0-2-1 16,-1-1 2-16,-2-2-1 0,1-5-1 16,-2-2 1-16,4-4 1 15,-3-3-1-15,2-3 8 16,2-6 0-16,-1-3-5 16,2-5-4-16,0 0 2 15,-1 0-1-15,1-1 8 16,-2 4-4-16,3 2 1 15,-5 5-6-15,1 2 0 0,1 5-4 16,-2 0-2-16,3 2 3 16,-1 9 1-16,3 2 0 15,0 3 1-15,1 4 1 0,0 0 0 16,2 0 0-16,-2-2 1 16,2-4-21-16,-2-3-24 15,3-6-24-15,3-5-13 16,0 0-26-16,-1-6-82 15,3-6-90-15</inkml:trace>
  <inkml:trace contextRef="#ctx0" brushRef="#br0" timeOffset="43936.3036">7110 6268 130 0,'2'-24'96'0,"0"0"4"15,-2 3 33-15,0 7-20 16,0 1-36-16,0 7-9 16,0 0-14-16,0 2-14 15,0 3-5-15,0 1-14 16,0 1-11-16,0 9-14 0,0 3-4 15,0 5 9-15,3 1 0 16,-1 5 1-16,2 0-3 16,-2-4 5-16,0-4-3 15,1-3 1-15,-1-4 0 0,0-7-20 16,2-2-21-16,-1-2-24 16,0-10-131-16</inkml:trace>
  <inkml:trace contextRef="#ctx0" brushRef="#br0" timeOffset="44358.1648">7080 6027 60 0,'0'0'429'0,"0"0"-374"16,0 0 19-16,0 0-10 15,0 0 8-15,1 0-24 16,-1 3-36-16,3 7-15 0,1 4 9 16,0 5 8-16,3 8 3 15,-3 5-1-15,1 6-5 16,-3 1-4-16,-1 1-4 16,-1-4-2-16,0-5 2 15,0-6-3-15,-3-7 2 16,3-7-5-16,0-5-19 0,0-4-33 15,6-2-81-15,0-6-48 16</inkml:trace>
  <inkml:trace contextRef="#ctx0" brushRef="#br0" timeOffset="44670.6608">7110 6198 611 0,'0'0'92'0,"0"0"-77"15,0 0 8-15,0 0-1 0,9 0-7 16,2 0-5-16,3 0-1 16,4-1-6-16,3 1-1 15,1-3 0-15,0 0 0 16,-2 1-1-16,-3 0-5 16,-3 2-12-16,-4 0 1 15,-3 2 6-15,-3 5 7 0,-3 5 0 16,1 0-2-16,-2 3 1 15,0 2 3-15,0-1-1 16,0 0 0-16,0-3 2 16,0-4 0-16,0-1-1 0,0-2 1 15,0-4 0-15,4-2-29 16,-1 0-75-16,1-12-80 16</inkml:trace>
  <inkml:trace contextRef="#ctx0" brushRef="#br0" timeOffset="44842.4841">7344 5922 752 0,'-5'-5'51'0,"2"-2"-16"16,2 5-19-16,1 2-12 16,0 0-4-16,0 2-7 0,0 6 1 15,0 3 7-15,0 1-24 16,1-1-64-16,-1-3-69 15</inkml:trace>
  <inkml:trace contextRef="#ctx0" brushRef="#br0" timeOffset="45201.8247">7441 5950 676 0,'0'-14'62'16,"0"4"20"-16,0 5-35 15,0 5-15-15,0 0-14 16,0 15-21-16,0 7-3 0,1 12 6 16,4 13 3-16,-2 9 0 15,0 7 0-15,1 1-1 16,-3-1-1-16,-1-7-1 16,0-10-54-16,0-15-64 0,0-16-206 15</inkml:trace>
  <inkml:trace contextRef="#ctx0" brushRef="#br0" timeOffset="47045.4537">8373 5884 371 0,'0'-12'226'0,"0"1"-189"15,-5 1 19-15,0 3-8 16,-2 2-18-16,-4 5-10 16,-2 0-8-16,-3 12-10 15,-1 6-2-15,2 7-1 16,-1 9 2-16,2-1 0 0,5 4 1 16,5-3-2-16,4-2 1 15,0-5 0-15,7-4 0 16,8-5-3-16,3-4 3 15,3-6-2-15,2-7 2 16,2-1 0-16,-2-5 2 0,-1-7-8 16,-3-2 3-16,-4-3 0 15,-2 0 5-15,-3 2-1 16,-4 3-1-16,-6 3 1 16,2 3-1-16,-2 5-3 15,0 1 2-15,0 4-5 16,-2 6 2-16,2 4 2 0,0 2 1 15,0 3 0-15,0-5 0 16,6 1 0-16,3-4 0 16,2-3 0-16,5-4-1 15,1-4 2-15,3 0 1 0,0-8 0 16,1-4 0-16,-2-4 1 16,-4 0-3-16,-1-4 3 15,-6 1-1-15,-5 0-1 16,-3 1 1-16,-7-1-2 0,-8 2 6 15,-3 6 0 1,-3 0-1-16,-2 7-4 0,0 2-1 16,2 2-2-16,2 6-1 15,4 6-2-15,4 1-40 16,5-1-56-16,6 0-97 16</inkml:trace>
  <inkml:trace contextRef="#ctx0" brushRef="#br0" timeOffset="47451.6649">8781 5976 645 0,'-5'1'20'16,"2"3"-22"-16,3 4 10 15,0 1 1-15,3 5 20 16,2 2 7-16,3 2-18 0,0-3-11 15,0-1-4-15,-1-1 1 16,-1-5-2-16,-3-1-1 16,0-4 0-16,-3-3 3 15,3 0 4-15,-1-6 24 16,2-4-16-16,2-4-15 16,0-3-1-16,4-1 1 0,1 1 0 15,-2 1-1-15,0 2 0 16,0 4-1-16,-3 5 0 15,3 5-2-15,-3 0-3 16,4 6 1-16,-1 7 4 0,2 1-1 16,-2 4 2-16,0 1 0 15,0 2 0-15,-3-4 0 16,3 1 0-16,-4-5 1 16,2-3-20-16,1-4-75 15,-2-6-77-15,3 0-328 16</inkml:trace>
  <inkml:trace contextRef="#ctx0" brushRef="#br0" timeOffset="47779.7668">9073 5931 678 0,'-1'-2'30'0,"1"2"-18"15,0 0-15-15,7 9 4 16,2 5 8-16,3 3 12 15,3 5-10-15,0-1-2 16,0 2-3-16,0-4-1 0,-4 0 2 16,-1-5-3-16,-1-4 0 15,-3-2-2-15,0-7 2 16,0-1 1-16,-1-3 13 16,2-6 3-16,0-5-13 15,-2-2-6-15,1-1 2 0,0-6 1 16,0 1 1-16,0 1-1 15,1 4-2-15,1 0-4 16,1 7-1-16,2 4-5 16,2 4-34-16,2 2-56 15,0 0-38-15,2 0-55 0</inkml:trace>
  <inkml:trace contextRef="#ctx0" brushRef="#br0" timeOffset="48357.8653">9487 5937 455 0,'0'1'40'16,"0"-1"-16"-16,-4 3 7 15,2-2 14-15,0 3-18 16,0 0-19-16,2-4-4 16,0 2-4-16,3-2 0 15,4 0 7-15,2 0 5 16,2-7-5-16,-2-1-3 0,1 0 1 15,-4-3 6-15,-2 2 10 16,-2-2 5-16,-2 3-2 16,-2 0-16-16,-4 3-4 15,-4 3-6-15,-2 2 4 0,0 0-4 16,1 9 0-16,0 3 0 16,3 2 1-16,2 4 2 15,3 1-2-15,3 1 2 16,0-3-1-16,4 1 0 15,7-3 0-15,1-2-4 0,3-4 6 16,2-2-1-16,1-5 2 16,-2-2-2-16,-3 0 2 15,2-2-1-15,-4-7 2 16,-4 0 1-16,-2-4-3 16,-1-2 1-16,0-3 3 0,-1-2 6 15,1-2-2-15,2 0 1 16,3 1 1-16,2 4-9 15,2 3-6-15,1 6-1 16,2 6 4-16,-1 2-3 16,0 0 1-16,-1 7 2 0,-1 5-3 15,-2 3-1-15,-1 3 5 16,-4 2 1-16,-2 2-1 16,-2 2 0-16,-2-2 2 15,0 0 0-15,0-3-1 16,4-4-15-16,3-4-33 15,6-8-70-15,5-3-187 0</inkml:trace>
  <inkml:trace contextRef="#ctx0" brushRef="#br0" timeOffset="48795.3281">10138 5888 645 0,'0'-11'20'16,"-5"2"-10"-16,-5 2 0 16,-2 2 5-16,-4 3-1 0,-3 2-8 15,3 0 1-15,-4 4-1 16,2 3-4-16,5 0 2 16,1 1-3-16,3 1-2 15,3-1 2-15,3-3-2 16,3 1-4-16,0-4-6 0,4 0 6 15,4-2 8-15,2 0 4 16,2 0-3-16,-1 0 0 16,4-2 5-16,-3 2 1 15,1 2-3-15,1 8-5 16,1 4-1-16,-2 5 5 16,-2 3 6-16,-2 3 4 0,-5 3-2 15,-2 0 5-15,-2-2 0 16,-6 0-7-16,-6-6-7 15,-3-2-3-15,-3-4-1 16,-1-8 1-16,2-2 3 16,1-4-2-16,2-4 3 0,5-9-5 15,5-3-24-15,4-4-35 0,5-5-94 0,12-3-263 32</inkml:trace>
  <inkml:trace contextRef="#ctx0" brushRef="#br0" timeOffset="49170.3094">10312 5889 492 0,'7'-1'33'0,"-7"-7"8"0,0 5-5 0,0 1-31 0,-1 2-3 32,-1 0-4-32,2 0 2 15,0 3-1-15,0-1 0 16,0 0 1-16,2 0 2 15,4-2 5-15,2 0 11 0,2-4-4 0,0-2-9 16,3-2-3-16,-4-2-1 0,1 4-2 31,-7-5 2-31,-3 2 2 0,0 3-6 0,-7-1 9 16,-8 2 5-16,-3 3 9 16,-1 2 8-16,2 0-2 15,-2 4-17-15,3 6-4 0,4 0-3 16,2 6-3-16,5 0 1 31,5 0-1-31,0 3 1 16,6 0 0-16,6-3-2 0,2-2-14 0,5-6-30 0,2-2-30 15,3-6-84-15</inkml:trace>
  <inkml:trace contextRef="#ctx0" brushRef="#br0" timeOffset="49576.5473">10573 5860 148 0,'0'-6'545'0,"0"2"-489"16,0 0 1-16,0 4-34 15,0 0-10-15,0 5-20 16,0 4 4-16,0 3 3 16,-1 4 0-16,-1 0 1 0,0 1-1 15,1-2 0-15,1-4 0 16,0 0 0-16,0-5 0 15,0-3 1-15,0-3-1 16,4 0 4-16,1-3 6 0,3-6-4 16,5-2-4-16,-2-4-2 15,5-2 2-15,1-3-2 16,1-2 1-16,3 2 0 16,-4 0 0-16,-2 4 1 15,-2 5 10-15,-4 3-4 16,-3 8-4-16,-1 0-6 15,0 8-5-15,-3 6 1 0,0 4 6 16,-1 7 0-16,-1-1 0 16,0 2 0-16,0-2 2 15,4-1-2-15,0-4-2 16,6-6-10-16,2-4-10 16,4-6-37-16,1-3-86 0,4 0-241 15</inkml:trace>
  <inkml:trace contextRef="#ctx0" brushRef="#br0" timeOffset="49826.5107">11088 5769 570 0,'0'-5'202'16,"0"1"-163"-16,0 2-29 15,-6 2-11-15,-3 0 4 16,-2 9-4-16,2 5 1 0,-1 5-2 15,2 0 3-15,4 4 0 16,1 0 7-16,3-3 5 16,0-1 0-16,0-2-7 15,3-2-2-15,5-4-4 16,6-2 0-16,1-5-32 0,5-4-61 16,4 0-198-16</inkml:trace>
  <inkml:trace contextRef="#ctx0" brushRef="#br0" timeOffset="50248.372">11406 5779 595 0,'0'-3'156'16,"0"-1"-152"-16,0 4-5 16,0 0-5-16,-6 0 4 15,3 3-1-15,1 1 2 0,0 3 1 16,2 0-3-16,0-3 2 15,9 1 2-15,0-4 3 16,3 1 1-16,1-2 3 16,2 0 5-16,0-5-2 15,0 0-4-15,-2-1-2 16,-1-1-4-16,1 1 2 0,-7-3 1 16,-1 2 8-16,0-1-1 15,-2 0 7-15,-3-1-1 16,0 2 0-16,-9 1-4 15,0 3-6-15,-7 2-4 0,-2 1-1 16,-2 1-5-16,-4 10 3 16,-3 5 1-16,1 4-2 15,3 4-1-15,4 3 2 16,6 0-1-16,5 1-2 16,8-1 3-16,8-4 0 15,11-4-2-15,8-4 5 16,9-7 3-16,7-5 0 0,2-3-13 15,1-3-62-15,-4-9-165 16</inkml:trace>
  <inkml:trace contextRef="#ctx0" brushRef="#br0" timeOffset="52670.4209">5279 7118 399 0,'0'-15'72'0,"0"-3"-23"15,-7-1 30-15,-3 1-32 16,-3 0-3-16,-3 3 14 0,-1 4-13 15,-2 5-24-15,1 3-10 16,4 3-3-16,-1 5-4 16,5 10-3-16,2 8-3 15,4 5 3-15,3 7 0 16,1 6 4-16,7 5 2 16,2 3 4-16,3 4-2 0,2-4-2 15,-4 1-1-15,-1-6-2 16,-4-4-2-16,-2-9 1 15,-3-6-2-15,0-6 3 16,-7-6-1-16,-3-6 0 16,1-5-8-16,0-2-17 0,-2-9-14 15,1-10-51-15,0-3-51 16,-1-6-27-16,0-2-76 16,1-4 39-16,-2 5 307 15,3 4 58-15,0 5 11 0,2 5-62 16,2 6-28-16,3 3-1 15,2 0-13-15,4 0-32 16,12 0-35-16,5-1-4 16,3 2 1-16,8-2 3 15,2 2-26-15,1-1-71 0,-1 0-43 16,-2-1-105 0</inkml:trace>
  <inkml:trace contextRef="#ctx0" brushRef="#br0" timeOffset="53014.147">5404 7243 557 0,'-5'0'51'16,"1"0"21"-16,1-2-23 15,-1 2-21-15,-1 0-11 16,2 7-12-16,-2 4-5 16,2 2-1-16,-1 5 1 15,1-1 1-15,3 3-1 0,0 1 0 16,0-3 1-16,9-4-2 15,-2-2 1-15,4-5 0 16,3-4 1-16,2-3 0 16,0-4 3-16,0-8-1 15,-2-2 1-15,-1-4-1 0,-3-4 0 16,-5 2-3-16,-1-1 3 16,-4 0 2-16,0 2 9 15,-4 3 1-15,-5 5-10 16,-2 5-5-16,-2 6-1 15,0 0-4-15,3 10-18 16,0 2-50-16,3 2-62 0,5 0-190 16</inkml:trace>
  <inkml:trace contextRef="#ctx0" brushRef="#br0" timeOffset="53373.4866">5604 7385 474 0,'1'0'83'0,"1"0"-46"16,-2 0 2-16,0-6 1 0,1 0 0 15,-1-4-8-15,1 0-5 16,-1-4-9-16,2-1-2 16,-2-2-3-16,2 0-6 15,-1-3-5-15,2 1-2 16,0 2 1-16,0-1 0 0,0 3-1 15,4 3 0 1,1 2 0-16,4 3-7 0,3 3 1 16,0 3 5-16,6 1 0 15,-3 5 1-15,-1 9-1 16,-1 3-2-16,-3 4 2 16,-2 4-1-16,-3 4-1 0,-3-1 3 15,0 0 0-15,-3-1 2 16,-1-4-1-16,1-3-5 15,0-9-43-15,1-6-94 16,2-5-423-16</inkml:trace>
  <inkml:trace contextRef="#ctx0" brushRef="#br0" timeOffset="56451.3884">6449 7129 413 0,'0'-3'212'0,"0"-3"-170"16,0-1 14-16,0 2-38 0,5 0-2 15,0 5-8-15,3 0-4 16,2 6-5-16,-1 5-2 16,3 3 7-16,-4 4-5 15,1 0 3-15,-4 4-2 16,0-3 1-16,-4-2-2 0,-1-1 3 15,0-4-1-15,-1-5 0 16,-4-4 0-16,0-3 8 16,0 0 3-16,1 0-2 15,3-8 1-15,0-4-5 16,1-2-3-16,0-2-2 16,2 0 0-16,6 2-1 0,3 2-1 15,-1 2-1-15,5 3 0 16,-3 3 2-16,5 4-4 15,-4 0 3-15,2 4 0 16,0 6-1-16,-5 3 1 16,1 6 0-16,-4 2 0 15,-3-1 2-15,-1 0 1 0,-3-2-3 16,1-1-21-16,-1-8-24 16,3-5-40-16,0-4-135 15</inkml:trace>
  <inkml:trace contextRef="#ctx0" brushRef="#br0" timeOffset="57263.8875">6961 7112 394 0,'-13'4'172'0,"4"-2"-155"15,0 0 36-15,7-2-5 16,2 0 2-16,1 0-14 16,11 0-28-16,4 0-6 0,4-4 0 15,5 1 1-15,3-1-1 16,-2 2-34-16,-2-2-40 15,-5 3-25-15,-4 1-67 16,-10 0-175-16</inkml:trace>
  <inkml:trace contextRef="#ctx0" brushRef="#br0" timeOffset="57404.4557">6997 7174 412 0,'-18'10'51'0,"5"-1"1"15,8 1 21-15,1-3-23 16,4-2-14-16,10-3 4 15,5-1 0-15,7-1-18 0,1 0-15 16,6-1-7-16,0-4 2 16,0-3-107-16,-2-2-93 15</inkml:trace>
  <inkml:trace contextRef="#ctx0" brushRef="#br0" timeOffset="57795.0593">7492 6998 675 0,'0'-4'52'16,"0"-1"-2"-16,0 5-22 0,0 0-15 15,0 7-15-15,0 5 3 16,2 4 2-16,0 4 3 15,1 2-1-15,-1 2-1 16,0 0-4-16,-2 0 2 16,0 0 0-16,-2-4-8 0,0-4-79 15,2-8-205-15</inkml:trace>
  <inkml:trace contextRef="#ctx0" brushRef="#br0" timeOffset="57998.1641">7644 7179 699 0,'-4'5'7'0,"4"3"-16"16,0 3 20-16,0 3 23 0,0 1-3 15,0 1-15-15,0 0-12 16,0-2-2-16,0-2-5 15,0-4-81-15,0-8-134 16</inkml:trace>
  <inkml:trace contextRef="#ctx0" brushRef="#br0" timeOffset="58341.9287">7881 6955 756 0,'0'-3'12'16,"0"0"-7"-16,4 3-7 15,7 0 15-15,2 0 5 0,1 0-6 16,1 6-10-16,-1 1 1 16,-4 3-4-16,-5 2 5 15,-5 4 0-15,0-1 1 16,-4 2 0-16,-5 1-2 15,0 0-2-15,0-4 1 16,0-2-1-16,3-1 0 0,5-4 2 16,0-3-5-16,1-4 2 15,2 0 0-15,7 0 4 16,1 0 0-16,4-6-2 16,3-1-10-16,2 1-33 0,0 1-77 15,0-3-115-15</inkml:trace>
  <inkml:trace contextRef="#ctx0" brushRef="#br0" timeOffset="58513.7461">8146 7088 653 0,'0'8'67'0,"0"-1"-34"16,0 6 13-16,0 2 0 15,0 4-24-15,0 0-12 16,-5 3-8-16,-3 2 2 0,-3 0-4 15,-5-4-24-15,-1-4-109 16,-2-8-494-16</inkml:trace>
  <inkml:trace contextRef="#ctx0" brushRef="#br0" timeOffset="59888.7571">8568 7004 246 0,'-2'0'260'0,"-3"0"-214"15,1-1 23-15,3 0-12 16,1-1-15-16,0 2-12 16,3-2-5-16,9 0-25 15,0 1 0-15,7-1 1 16,4 0-2-16,2 1-42 15,1-2-37-15,1-1-42 0,-3-1-101 16</inkml:trace>
  <inkml:trace contextRef="#ctx0" brushRef="#br0" timeOffset="60044.9938">8879 6995 563 0,'5'0'7'15,"5"0"-8"-15,2 0 4 16,2 0 8-16,6-2-8 16,-3-1-1-16,3-1-28 15,1 1-125-15</inkml:trace>
  <inkml:trace contextRef="#ctx0" brushRef="#br0" timeOffset="60248.1413">9304 6952 663 0,'5'0'25'0,"0"0"8"16,5-3-14-16,0 3 1 0,4 0-13 15,2 0-4-15,0 0-5 16,4 0-83-16,-1-1-70 15,0-3-293-15</inkml:trace>
  <inkml:trace contextRef="#ctx0" brushRef="#br0" timeOffset="60435.5932">9634 6959 674 0,'-1'11'19'0,"-1"3"-19"15,0 6 11-15,0 6 12 16,0 5 5-16,-3 2-7 16,-2 2-12-16,-4 3-6 15,-2-5 1-15,-6-4-46 16,0-6-111-16</inkml:trace>
  <inkml:trace contextRef="#ctx0" brushRef="#br0" timeOffset="61216.7873">10038 6769 561 0,'1'-7'117'16,"0"1"-77"-16,1 3 24 15,0 3-24-15,2 0-15 16,-1 7-23-16,0 7 0 16,0 8 1-16,-1 4 4 0,-2 4-2 15,-1-2-1-15,-6-2-2 16,0-2 0-16,2-6 0 15,-4-4-1-15,6-9 0 16,-3-5-1-16,3 0 7 16,3-4 3-16,0-10-5 15,0-1-4-15,0-8-1 0,7-2 0 16,1-5 4-16,-1 0-3 16,0 0-2-16,-1 3 1 15,1 3 0-15,-4 6 1 16,-2 7-1-16,1 3 0 15,-1 6-1-15,1 2-1 16,-2 2-10-16,3 10 5 0,6 3 6 16,-1 5 1-16,2 3-1 15,1 1 1-15,2 0 0 16,2-4 0-16,0-1 0 16,0-5-2-16,0-3 3 0,1-7-1 15,-2-3 1-15,1-1 8 16,2-7-1-16,-4-7-1 15,-1-2-3-15,-3-6 0 16,-3-2 1-16,-3-5-2 16,-3 1-1-16,0-3 0 0,-3 7-2 15,-1 2 2-15,-3 5 0 16,2 8-2-16,0 6-2 16,0 3-10-16,3 3-55 15,2 2-64-15,0-2-306 16</inkml:trace>
  <inkml:trace contextRef="#ctx0" brushRef="#br0" timeOffset="68513.4644">6280 6910 299 0,'0'-7'44'0,"0"0"7"15,0 2 14-15,0-2 2 0,0 2-3 16,0 0-7-16,-3 5-10 16,0 0-10-16,0 0-17 15,-3 10-12-15,-3 10-6 16,0 12 6-16,-4 11 4 16,-2 14 5-16,1 8-1 0,1 11-2 15,4 1-5 1,7-2-5-16,2-10-1 0,12-10-1 15,18-11-3-15,5-13-12 16,7-13-43-16,8-12-136 16</inkml:trace>
  <inkml:trace contextRef="#ctx0" brushRef="#br0" timeOffset="69154.0441">10348 6467 634 0,'0'-4'23'0,"10"3"-26"16,10 1 1-16,7 4 6 15,6 9 9-15,9 9 24 16,-1 7 1-16,-1 9-11 16,-4 13-9-16,-10 10-3 15,-8 5 1-15,-11 5-5 16,-7 0-5-16,-4 0-1 15,-12-8-3-15,-6-8 0 0,-5-6-12 16,-4-10-32-16,-2-10-59 16,0-8-153-16</inkml:trace>
  <inkml:trace contextRef="#ctx0" brushRef="#br0" timeOffset="71232.2374">11550 6394 548 0,'0'-14'66'0,"-10"0"-48"0,-2 4 36 15,-2 1 1-15,-7 1-33 16,0 3-3-16,-3 4-5 16,-1 1-10-16,-3 0-2 15,2 8-3-15,0 3 1 16,3 1 1-16,7 2-1 0,3 2 0 16,9-2-2-16,4 0-2 15,7-1 2-15,10-1 3 16,7 1 1-16,3-4 2 15,2 0 1-15,-3 0-4 16,-3-1 0-16,-5 0 1 16,-8 0-4-16,-5 1 2 0,-5-2 0 15,-1 3 0-15,-11-1 4 16,-3 1 2-16,-4-2-3 16,-1 2 1-16,0-3-3 15,5-2 3-15,5-2 0 0,1-2 0 16,6 1 2-16,1-2-2 15,2 2-4-15,2 1-6 16,4 0 3-16,4 2 3 16,1 0 3-16,-2 6-3 0,3-1-1 15,-3 4 1-15,-4 2-1 16,-1 4 1-16,-4 3-1 16,0 2 1-16,0 3 0 15,-7 0 3-15,1 2 2 16,-3-4-1-16,2 0-1 15,1-3 3-15,1-3-2 16,-1-3-1-16,2-2 1 0,1-8-1 16,3 2-2-16,0-5 1 15,9-4 2-15,6 0 11 16,10 0-3-16,1 0-9 16,9 0-2-16,-1 0-1 15,4 0-42-15,-3 0-97 0,-4-5-453 16</inkml:trace>
  <inkml:trace contextRef="#ctx0" brushRef="#br0" timeOffset="75498.1208">6362 8124 661 0,'0'-8'28'16,"0"2"-12"-16,-1 1 27 15,1 5-17-15,0 0-15 16,0 9-9-16,0 7-4 0,0 6 7 15,1 8 2-15,2 5 1 16,-1-1-2-16,2-1-3 16,1-5-1-16,-3-4-1 15,5-8 1-15,-1-4-1 16,0-7 0-16,4-2 3 16,-1-3 14-16,2-5 1 0,-2-6-10 15,2-3-6-15,-1-2 0 16,-3-1 0-16,0 2-2 15,-3 1-1-15,0 7 2 16,-2 2 0-16,-1 2-2 16,1 3-8-16,-2 3-4 0,2 7 11 15,1 2-1-15,2 2 3 16,0-1 1-16,4 1-3 16,1-4 3-16,2-1-1 15,4-6-1-15,-1-1 3 16,1-2-1-16,2-2 0 15,-3-6 4-15,-3-4-4 16,-2-4 3-16,-1-3 5 0,-4-2-1 16,-5-3-1-16,0-4 0 15,0-1-1-15,-9 3-1 16,0 2-2-16,3 4-2 16,0 5 0-16,1 5-3 0,1 7-3 15,3 3-1-15,1 6-26 16,0 8-16-16,0 2-25 15,5 4-150-15</inkml:trace>
  <inkml:trace contextRef="#ctx0" brushRef="#br0" timeOffset="75935.5842">6811 8446 651 0,'-3'0'67'0,"2"0"-26"0,-1 0 0 16,-1 0-25-16,3 5-6 15,-2 2-7-15,0 2-1 16,0 2-1-16,2 3 0 15,-2 4 1-15,1-1-2 0,-1 0 0 16,2 0 2-16,0-6-2 16,0 2-2-16,5-8-1 15,6-2-1-15,-1-3 3 16,4 0 5-16,1-8-1 16,-1-5 1-16,0-1-3 15,-4-3 1-15,-1 0 1 0,-7-4-2 16,-2 2 3-16,0 2 2 15,-11 4 7-15,0 2-1 16,-4 4-9-16,0 6-4 16,0 1-2-16,0 2-6 15,4 7-38-15,-1-5-45 16,7-3-179-16</inkml:trace>
  <inkml:trace contextRef="#ctx0" brushRef="#br0" timeOffset="76560.5404">6791 7701 609 0,'0'-15'23'16,"0"1"30"-16,0 5 21 16,0 2-31-16,0 7-12 0,0 0-13 15,3 8-24-15,5 7 1 16,-1 5 5-16,2 3-1 15,1 1 3-15,0 1-3 16,-5-2 3-16,0-3-2 16,-2-3 1-16,-3-3 0 0,0-7-2 15,0-1 0-15,-3-4 7 16,1-2 1-16,-1-2-1 16,3-8 3-16,0-1-2 15,1-4-4-15,8-3-2 16,5 0-1-16,-1 2 0 0,4 2 0 15,-1 0-1-15,0 4 1 16,-1 3 0-16,-1 2-1 16,-1 0-20-16,-3 3-27 15,-4 2-59-15,-2 0-70 16,-4 0-240-16</inkml:trace>
  <inkml:trace contextRef="#ctx0" brushRef="#br0" timeOffset="76732.4059">6848 7786 504 0,'-4'4'128'0,"3"-3"-100"15,1 2-1-15,8 1-21 0,4 2 27 16,4-1 5-16,4 2-18 16,2-1-15-16,5 0-2 15,0-1-2-15,0-1-8 16,1-2-96-16,-2-2-68 0</inkml:trace>
  <inkml:trace contextRef="#ctx0" brushRef="#br0" timeOffset="76935.5404">7165 7817 643 0,'-7'0'17'16,"3"-1"7"-16,3-2 18 15,1 1 10-15,8 1-36 16,7 0-17-16,1-1 3 0,5 1 4 16,0-1-5-16,1 2-10 15,0-4-82-15,-6-1-78 16,-2 0-288-16</inkml:trace>
  <inkml:trace contextRef="#ctx0" brushRef="#br0" timeOffset="77123.0159">7280 7738 662 0,'-4'-3'49'15,"3"2"23"-15,1 1-42 16,0 0-15-16,0 4-15 16,0 5 0-16,4 5 4 0,0 1 2 15,1 2 0-15,-2 1-2 16,0 1-3-16,0-2-3 15,-2-2-61-15,0-5-126 16</inkml:trace>
  <inkml:trace contextRef="#ctx0" brushRef="#br0" timeOffset="77326.1519">7417 7720 747 0,'-2'0'7'16,"1"2"-15"-16,1 8 4 16,1 5 14-16,3 4 2 15,0 1-3-15,2 4-7 16,-3 0 1-16,-3-1-9 0,-3-4-99 16,-7-3-150-16</inkml:trace>
  <inkml:trace contextRef="#ctx0" brushRef="#br0" timeOffset="77701.0864">6704 7510 623 0,'-10'0'12'15,"0"0"-7"-15,-1 10 0 16,1 10 1-16,-1 10 5 15,0 7 9-15,-2 7 7 16,7 9-10-16,2 0 0 0,4 0-11 16,0-5-2-16,10-4-1 15,8-6-4-15,5-10 3 16,8-5-5-16,8-9 8 16,7-7-61-16,4-7-90 15</inkml:trace>
  <inkml:trace contextRef="#ctx0" brushRef="#br0" timeOffset="77982.3558">7461 7594 604 0,'0'-9'50'15,"5"0"17"-15,9 3-50 16,5 4 2-16,4 2-2 0,0 2-5 16,2 8-8-16,3 9-1 15,-5 6-1-15,0 6 0 16,-7 7 0-16,-7 6 0 16,-7 2-2-16,-2 4 2 0,-11-1 0 15,-7-4-10-15,-7-7-63 16,1-10-120-16</inkml:trace>
  <inkml:trace contextRef="#ctx0" brushRef="#br0" timeOffset="78685.39">7969 8086 636 0,'-6'0'15'0,"3"0"-3"0,3 0 18 15,0 0 33-15,10 0-43 16,7 0-10-16,7-4-9 16,1 2 1-16,4 1-1 15,4-1-16-15,-5 2-74 16,-4-1-44-16,-4 1-251 0</inkml:trace>
  <inkml:trace contextRef="#ctx0" brushRef="#br0" timeOffset="78857.2503">7996 8222 621 0,'-9'10'17'0,"9"-4"-10"15,0-2 12-15,17 0 16 16,10-4 14-16,6 0-28 16,9 0-15-16,7-4-5 15,8-6-41-15,-3-3-124 16,3-4-408-16</inkml:trace>
  <inkml:trace contextRef="#ctx0" brushRef="#br0" timeOffset="79607.2119">8994 7946 639 0,'4'-19'25'16,"-1"4"20"-16,-3 3 13 15,1 4-19-15,-1 4-7 16,0 4-12-16,0 2-17 15,0 10-12-15,-1 6 8 0,-2 4 2 16,2 4 0-16,-1 1 0 16,2-1-1-16,0-2 1 15,3-4 0-15,2-3-4 16,3-4 3-16,2-5-4 16,-1-4-1-16,4-4 3 0,-2 0 5 15,2-7-1-15,-3-3 1 16,-2-3-1-16,-1 1-1 15,-2 0 2-15,-1 3-1 16,-2-1-4-16,-2 5 1 16,0 2 1-16,0 3-4 15,0 0-4-15,0 6 4 0,0 3 1 16,0 0 3-16,1 4 0 16,5-2 0-16,2-1 1 15,2-3-1-15,2-2-1 16,4-2 1-16,-2-3 2 15,-2 0 1-15,2-4 0 0,-2-5-2 16,0-3 2-16,-4-2 1 16,-3-3-1-16,0-4 4 15,-5-3 1-15,0-1-4 16,0 1-4-16,0 1 0 0,-2 5 0 16,-2 4-1-16,-1 12-5 15,-2 2-10-15,0 10-46 16,2 6-56-16,1 4-97 15</inkml:trace>
  <inkml:trace contextRef="#ctx0" brushRef="#br0" timeOffset="79997.8014">9397 8208 747 0,'-3'0'10'16,"0"0"11"-16,2 4-3 15,-3 1-8-15,0 3-4 16,1 1-1-16,0 5-4 0,0-1 0 16,1 2 0-16,2-1-1 15,0 2 1-15,0-2-3 16,0-2 2-16,4-2 0 15,2-2-2-15,5-6 0 16,1-1 3-16,2-1 3 0,2-3 1 16,0-9-1-16,-3 0-2 15,-1-4 0-15,-3-2 3 16,-5 2-5-16,-4-2 2 16,0 5-2-16,-8-1 2 15,-6 8 2-15,-2 1-7 0,-3 5 3 16,0 0 0-16,2 4-38 15,1-2-70-15,4-2-226 16</inkml:trace>
  <inkml:trace contextRef="#ctx0" brushRef="#br0" timeOffset="80638.3756">9387 7452 633 0,'4'-6'43'0,"0"1"21"15,0 5-15-15,0 0-27 16,1 4-14-16,1 8-5 16,-1 2 2-16,0 5 0 15,1 4-1-15,-3-2-1 0,1 1-2 16,-2-3 1-16,1-5-1 15,-2-6 0-15,-1-3 2 16,2-5-1-16,-1 0 7 16,1-5 2-16,-2-5-9 0,3-4-1 15,2-1-1 1,0-2 1-16,3 1-2 0,6 4-2 16,0 0 0-16,6 3 1 15,1 3 1-15,0 2 0 16,3 4 1-16,-3 0-1 15,-5 0-27-15,-4 3-24 16,-6 5-60-16,-4-1-2 0,-2 1-107 16</inkml:trace>
  <inkml:trace contextRef="#ctx0" brushRef="#br0" timeOffset="80825.8556">9497 7560 488 0,'-3'1'89'0,"3"1"-46"15,0-1-32-15,9 1-4 16,2 2 37-16,5-2-6 16,-1 2-12-16,3 0-15 15,0 1 0-15,-3-1-5 0,-4 1-7 16,-4-2-34-16,-2 0-114 16,-5-3-167-16</inkml:trace>
  <inkml:trace contextRef="#ctx0" brushRef="#br0" timeOffset="81060.2451">9228 7411 634 0,'-2'0'31'16,"-3"7"-31"-16,4 7-1 15,1 3 7-15,0 4-2 16,0 6 1-16,0 3-4 16,6 3 1-16,-1 1 0 0,2 2 1 15,0-7 0-15,4-5-92 16,4-9-82-16,3-9-133 16</inkml:trace>
  <inkml:trace contextRef="#ctx0" brushRef="#br0" timeOffset="81294.6214">9670 7302 769 0,'1'-6'36'0,"1"2"2"16,7 4-33-16,2 2-3 15,3 8-2-15,6 8 8 16,2 4-2-16,2 7-1 15,-5 4-4-15,-3 5 1 16,-5 0-2-16,-7 2 1 0,-4 2 1 16,-4-4-6-16,-10-7-42 15,-1-5-89-15,0-8-227 16</inkml:trace>
  <inkml:trace contextRef="#ctx0" brushRef="#br0" timeOffset="81732.0924">9989 8036 578 0,'-7'0'106'16,"3"0"-48"-16,2 0 14 15,2-2-27-15,2-1-15 0,11-2-23 16,9 1-8-16,8-1 3 16,9-2 0-16,9 1-2 15,6-1-14-15,3 1-63 16,-2-5-46-16,-3-3-232 15</inkml:trace>
  <inkml:trace contextRef="#ctx0" brushRef="#br0" timeOffset="82232.0054">10570 7788 545 0,'-6'-8'214'0,"3"-1"-198"15,3 1 25-15,0 3-17 16,3 5-12-16,8 0-12 16,0 1-1-16,2 10 1 15,0 2 0-15,2 4 0 0,-5 0 0 16,-4 2 0-16,-2-1-1 16,-3-2 1-16,-1-2 1 15,0-4-1-15,-4-2 0 16,-1-5 1-16,2-3-1 15,-1 0 4-15,3-8-1 0,1-3 0 16,0-5-3-16,3-2 0 16,5-3 0-16,0 1 2 15,3 0-3-15,2 0 1 16,2 7-2-16,0 1-3 16,0 7 3-16,0 3-3 15,1 2 3-15,-3 7 1 0,0 9-1 16,-4 3 0-16,-3 7 1 15,-5 6 0-15,-1 5 6 16,-1 5 4-16,-8 5 0 16,-3 3-3-16,-2 2-3 15,1 3-2-15,2-3 2 0,3-1-3 16,3-4 0-16,5-9 3 16,0-4-5-16,11-10 2 15,4-8-5-15,8-11-8 16,3-5-42-16,4-2-205 15</inkml:trace>
  <inkml:trace contextRef="#ctx0" brushRef="#br0" timeOffset="86841.8374">11278 7481 585 0,'-5'-5'15'16,"1"0"15"-16,4 2 33 15,2 0-9-15,10 2-38 16,5 1-4-16,6 0 0 0,3 4-4 15,1 7 0-15,-3 4 1 16,2 7-2-16,-6 4-1 16,-3 5-3-16,-3 2-2 15,-7-1 1-15,-3-2 0 16,-4-2-2-16,-6-8 0 16,-6-2 2-16,-5-6 2 0,-3-2-1 15,-1-5-1-15,-2-3 3 16,3-2-2-16,2-2 4 15,0-9 6-15,5-2-1 16,7-2-1-16,3-3-5 16,3 1-6-16,7-1-3 15,6 4 0-15,5 2 0 0,2 2 2 16,-1 3 1-16,2 5-2 16,-3 2-29-16,-2 0-13 15,-1 0-83-15,-4 2-78 16</inkml:trace>
  <inkml:trace contextRef="#ctx0" brushRef="#br0" timeOffset="87326.2061">11181 7884 455 0,'-10'0'114'16,"0"2"-87"-16,5-2 27 15,4 0 13-15,1 0 6 16,10 0-30-16,9 0-10 15,11 0-13-15,8-2-6 0,8 0-2 16,5-1-5-16,2 0-4 16,0-1-1-16,-3 1-2 15,-2-3-8-15,-7 3-38 16,-6-3-41-16,-9-2-85 16,-8 1-248-16</inkml:trace>
  <inkml:trace contextRef="#ctx0" brushRef="#br0" timeOffset="88232.5119">11278 8039 580 0,'-1'0'32'16,"1"0"17"-16,0 0-2 16,3 0-19-16,4 0-22 15,4 2 1-15,0 5 3 16,2 0 0-16,3 2-8 16,1 2 4-16,-3 2 0 0,-2 4-4 15,-2 1-1-15,-4 1-1 16,-3 3 1-16,-3-2-3 15,-3-2 3-15,-8-1 0 16,2-5-2-16,-4-2 4 16,0-5 3-16,-3-3 5 0,4-2-7 15,2 0 2-15,1-2-4 16,0-5 3-16,5-2-3 16,4 1-1-16,0-2-2 15,7-1-5-15,5 0-27 16,6-1-93-16,1 1-132 0</inkml:trace>
  <inkml:trace contextRef="#ctx0" brushRef="#br0" timeOffset="88748.0787">11559 8077 762 0,'-3'0'28'0,"-1"0"0"16,0 0-8-16,1 7-3 15,1 3-8-15,-1 3 0 16,3 0-6-16,0 1-1 16,0 0-3-16,0-2 5 0,1-1-5 15,2-3 3-15,0-3-3 16,0-3 3-16,3-2-3 16,3 0 6-16,0-10 1 15,2 0-5-15,-1-4 1 0,2 0-1 16,-2 2 0-16,-4 1 0 15,2 5-1-15,-6 0 1 16,1 4-1-16,-3 2-1 16,1-1-3-16,-1 4-4 15,3 5 5-15,-3 1 3 16,3 2 1-16,-1 0-1 0,4 3 0 16,-1-1 1-16,3-6-2 15,1 3 2-15,3-6-1 16,1-3 0-16,1-1 2 15,3-1 2-15,-2-9 0 16,-1-1-2-16,0-6 0 0,-2-1 1 16,-4-2-1-16,-3-3 2 15,-3 2 1-15,-2 1 0 16,-3 4 1-16,-5 2 0 16,-3 6-4-16,0 2 1 0,-1 4-4 15,3 2-1-15,-1 0-4 16,5 0-38-16,2 1-18 15,3 0-106-15,2-1-301 16</inkml:trace>
  <inkml:trace contextRef="#ctx0" brushRef="#br0" timeOffset="89373.027">12210 7278 551 0,'-2'-20'30'0,"2"2"30"15,0 6 11-15,0 6-1 16,0 6-19-16,0 1-19 15,0 17-36-15,0 11-1 16,0 11 12-16,0 13 1 16,0 14 0-16,0 11 1 0,-2 8 2 15,0 4-4-15,-2 2-4 16,0-3-2-16,4-9 1 16,1-12-1-16,13-13 0 15,6-13-3-15,8-14-6 16,4-14-11-16,5-8-10 15,4-6-31-15,-3-16-179 0</inkml:trace>
  <inkml:trace contextRef="#ctx0" brushRef="#br0" timeOffset="92373.935">12796 7480 422 0,'-1'-4'212'0,"0"1"-167"0,-1 0 23 16,2 3-23-16,0 0-24 15,0 0-20-15,0 6-10 16,2 3 7-16,3 3 2 16,1 1 0-16,2 1-1 15,0-1-1-15,2-2 1 0,2-1 2 16,-2-3 0-16,2-2 1 16,2-5 0-16,-1 0 2 15,1 0 0-15,0-7 1 16,-4-4-1-16,-1-1-1 15,-3 0 1-15,-5-2 6 0,-1 0 2 16,0-1 0-16,-1 3-4 16,-5 1 0-16,2 1-5 15,0 6-1-15,3 2-3 16,0 2-2-16,1 0-3 16,0 6 0-16,0 7 5 15,4 2 0-15,3 5 1 0,1 2 2 16,-1 4-2-16,1 2 0 15,1 0 0-15,-3 0 0 16,0-1 1-16,-4-4-1 16,-1-4 0-16,-1-4 0 15,-2-3-1-15,-6-5 1 0,-1-4 2 16,-2-3 2-16,2 0 1 16,0-3-1-16,1-6 0 15,4-2-2-15,3 0 0 16,1 0-5-16,0 2-9 15,7 2-11-15,0 3-22 16,1 4-77-16,-1 0-46 0,0 4-199 16</inkml:trace>
  <inkml:trace contextRef="#ctx0" brushRef="#br0" timeOffset="92858.2719">13068 7894 683 0,'-2'0'70'16,"2"-10"-41"-16,0 2 25 16,0 4-19-16,2-1-19 15,1 3-12-15,1 2-6 16,1 0-1-16,0 1 0 0,-1 8 1 15,0 0 1-15,-2 4 0 16,1 1 0-16,-2 0 1 16,-1-1-2-16,0-1 0 15,0-1 2-15,0-4 0 16,0-1 1-16,0-2-1 0,0-4 0 16,0 0 5-16,0-3 6 15,6-4-11-15,-1-5 0 16,6-2-2-16,3-3 2 15,-1 3 2-15,0-1-2 16,2 3-3-16,-5 4 2 16,-1 4 0-16,-3 4 0 0,-1 0-2 15,-1 7-3-15,-2 6 4 16,3 1 1-16,-1 5 1 16,0 1 1-16,-2-1-1 15,3 0 0-15,-3-4 2 16,3-1-15-16,1-6-45 15,2-6-69-15,0-2-52 0</inkml:trace>
  <inkml:trace contextRef="#ctx0" brushRef="#br0" timeOffset="93092.632">13365 7680 680 0,'-3'0'32'0,"3"0"-4"15,0 0 16-15,9 0-3 16,4 0-23-16,0 2-10 16,6-4-4-16,4 2-1 15,1 0-10-15,1-7-129 16,-3-4-421-16</inkml:trace>
  <inkml:trace contextRef="#ctx0" brushRef="#br0" timeOffset="93717.5778">13789 7312 604 0,'2'-20'48'0,"-2"0"17"15,2 2 5-15,1 5-19 16,0 4-15-16,-2 4-7 15,1 5-12-15,-1 8-16 16,-1 13-8-16,0 13 5 16,-1 12 3-16,-4 10 2 0,-1 14 1 15,4 2 2-15,2 1-3 16,0-7-1-16,7-7-1 16,6-10 0-16,4-12-7 15,3-13-24-15,0-9-30 16,0-10-66-16,2-5-189 0</inkml:trace>
  <inkml:trace contextRef="#ctx0" brushRef="#br0" timeOffset="94280.0414">14119 7462 708 0,'-5'-6'18'16,"0"2"1"-16,0 4 12 16,1 2-15-16,0 10-18 0,2 2 1 15,-1 6 1-15,-1 2-1 16,4 0 5-16,0 2-4 16,0-5 1-16,0-2-2 15,4-3 1-15,1-3 2 16,1-5-4-16,1-5-2 0,2-1 5 15,2 0 4-15,0-6 3 16,2-4-6-16,2-3-1 16,-3 0 3-16,-3-3-2 15,-2 4 1-15,-1 0 4 16,-4 7 11-16,0 2-4 16,-2 3-8-16,0 0-7 0,0 2-11 15,0 9 7-15,0 0 4 16,0 4 3-16,0-1-1 15,3-1-1-15,3-2 1 16,3-4-1-16,2-2 0 16,4-5 3-16,1 0-3 0,2-3 4 15,0-6-1-15,1-3-1 16,-1-5 0-16,-3-1 0 16,-5-4 0-16,-1 0 1 15,-4 0 6-15,-5 0-1 16,0 3-3-16,-2 2 0 0,-8 5-2 15,0 4-3-15,0 4 0 16,-1 4-4-16,1 0-27 16,-1 10-27-16,4 1-46 15,1 0-121-15</inkml:trace>
  <inkml:trace contextRef="#ctx0" brushRef="#br0" timeOffset="94670.6872">14562 7701 585 0,'-8'0'142'16,"3"0"-139"-16,0 0 9 15,2 0-4-15,0 3 9 0,-1 3-10 16,2 0-2-16,1 4-4 15,-1 1-2-15,2 2 5 16,0-1-4-16,0 0 0 16,2 0 0-16,5-3-5 15,2 0 4-15,2-4-2 0,4-4 8 16,1-1-1-16,1 0-2 16,-3-9 3-16,1-1-3 15,-4-1 1-15,-3-3-2 16,-3-2 2-16,-2 0 1 15,-3 2 6-15,-5 2-3 16,-6 2-4-16,-5 4-3 0,-3 3 2 16,1 3-2-16,1 0-3 15,3 3 1-15,3 3-49 16,5 0-46-16,5-6-106 16</inkml:trace>
  <inkml:trace contextRef="#ctx0" brushRef="#br0" timeOffset="94889.3837">14841 7527 636 0,'-3'-2'31'16,"-1"-5"-14"-16,5 2 30 15,13 4-39-15,4-1-7 16,1 1 2-16,4 1 0 0,-1-1-2 16,-4-1-73-16,-3 0-96 15</inkml:trace>
  <inkml:trace contextRef="#ctx0" brushRef="#br0" timeOffset="95092.4927">14940 7414 584 0,'0'0'111'16,"-2"0"-96"-16,1 4-15 15,-1 8 2-15,0 6 20 0,0 2 5 16,1 2-7-16,1 4-6 16,0 0-10-16,0 2 1 15,0-4-2-15,4-3-36 16,2-6-127-16,4-9-163 15</inkml:trace>
  <inkml:trace contextRef="#ctx0" brushRef="#br0" timeOffset="95670.5791">15234 7362 643 0,'0'0'13'0,"0"0"8"0,0 4-14 16,0 8 2-16,0 2 3 16,0 4-3-16,-1 0-8 15,1 0 3-15,0-2-4 16,0-4 2-16,0-1 1 15,1-4-1-15,5-4-1 0,1-1 1 16,2-2 4-16,0 0 0 16,2-5-4-16,1-3-5 15,-3-2-1-15,0 0 4 16,-1-2 2-16,-3 2-4 0,0 1 5 16,-3 2-2-16,-1 3 0 15,-1 3 2-15,0 1-8 16,0 4-7-16,0 5 11 15,0 1 1-15,0 2 0 16,0 0 1-16,3-1-2 16,2-2 1-16,3 0 1 0,0-2 0 15,4-5 2-15,1 0 7 16,0-2 2-16,2 0 8 16,-2-7-3-16,2-2-11 15,-4-2 1-15,-1-2 1 16,-2-6 2-16,-1-2-3 15,-7 1-3-15,0-1 5 0,0 2 0 16,0 6-3-16,-3 4 1 16,-4 6-18-16,0 3-7 15,-1 6-31-15,0 6-10 16,1 0-47-16,5 1-210 0</inkml:trace>
  <inkml:trace contextRef="#ctx0" brushRef="#br0" timeOffset="95873.6849">15532 7651 656 0,'3'11'10'0,"-2"-1"12"16,2 6 7-16,-2 0 11 15,-1 0-23-15,0 1-12 16,1-2-1-16,2-1-4 15,-1-4 3-15,4-4-45 0,3-6-67 16,2 0-235-16</inkml:trace>
  <inkml:trace contextRef="#ctx0" brushRef="#br0" timeOffset="96358.0275">15859 7315 677 0,'-6'-5'12'0,"1"1"-11"15,5 4-2-15,0 0 5 16,0 6-4-16,3 6 10 16,4 2 10-16,-2 2-4 15,0 2-8-15,0 0-3 16,-5-2-2-16,0 2 1 0,0-5-6 15,-5-1 2-15,0-4 2 16,-1-1 0-16,0-3 0 16,3-3 3-16,3-1 1 15,0 0 1-15,0-5 2 0,5-7-10 16,3 0 4-16,2-6-1 16,3-2-1-16,1-3 1 15,0 2 0-15,-1 1 6 16,-1 2 1-16,-2 5 6 15,-5 6 2-15,-2 3 1 16,-3 3-3-16,0 1-9 0,0 0-13 16,0 4 3-16,0 4 5 15,0 4-1-15,0 1 1 16,0 5 0-16,0-1-1 16,0 1 0-16,4 1 1 15,0 1 0-15,2 0-20 16,-1-2-39-16,4-6-121 0,1-2-227 15</inkml:trace>
  <inkml:trace contextRef="#ctx0" brushRef="#br0" timeOffset="96733.0061">16074 7508 518 0,'0'0'200'0,"2"-2"-159"15,-2 1 3-15,0 1-17 16,0 0-5-16,0 1-25 15,0 7-4-15,0 2 5 16,0 2 4-16,0 0-3 0,0 0 1 16,0-2 3-16,0-2-3 15,0-3 0-15,0-4 2 16,0-1-1-16,2 0 10 16,6-2-4-16,-2-4-8 15,5-2 2-15,1-2 0 0,-2-2 0 16,3-1 0-16,-1-2 4 15,-1 3 1-15,1 0 10 16,-4 3-9-16,-1 4-5 16,-1 4-2-16,-3 1-2 0,0 0-4 15,1 7 2-15,-1 4 3 16,1 1 1-16,-3 1 0 16,2 1 0-16,-1-1 0 15,1-2 0-15,-2 1-7 16,1-6-27-16,1 0-37 15,1-5-81-15,1-1-261 0</inkml:trace>
  <inkml:trace contextRef="#ctx0" brushRef="#br0" timeOffset="97014.2273">16257 7160 603 0,'-3'-4'35'16,"3"2"27"-16,1 2-35 0,7 14-28 15,6 6 14-15,3 10 8 16,3 6-11-16,-1 8-5 16,-2 0-3-16,-5 3 8 15,-6-3 2-15,-6-1-2 16,0-6-6-16,-3-1 1 0,-6-5-2 15,-2-4-3-15,1-5 4 16,3-7-34-16,-1-5-51 16,7-9-93-16</inkml:trace>
  <inkml:trace contextRef="#ctx0" brushRef="#br0" timeOffset="97373.5698">16316 6967 697 0,'-2'-4'8'0,"2"4"23"15,14 1 11-15,8 14-21 16,7 10 8-16,9 8-3 0,8 7-10 15,0 9-2-15,-4 5 4 16,-4 5-4-16,-8 1-5 16,-8 3-6-16,-10-1-1 15,-10-1-4-15,-2-5 3 16,-12-3 2-16,-7-7-3 16,-5-4 0-16,1-8 4 0,-1-4-1 15,0-6 3-15,2-7 1 16,2-3-2-16,1-4-3 15,3-4-1-15,-3-5-3 16,3-1-62-16,5-14-177 0</inkml:trace>
  <inkml:trace contextRef="#ctx0" brushRef="#br0" timeOffset="98826.7128">8192 9226 663 0,'-13'1'54'16,"2"-1"-42"-16,0 0 26 16,6 1-4-16,5 0-10 15,3 1-14-15,13-2-8 16,5 0 4-16,6 0-4 16,8 0 3-16,1 0-16 15,3-2-47-15,-6 1-69 16,-6-1-142-16</inkml:trace>
  <inkml:trace contextRef="#ctx0" brushRef="#br0" timeOffset="98982.9577">8236 9369 415 0,'-15'9'263'0,"6"-4"-228"0,7-4 7 16,4 1-15-16,13-2 7 15,8 0 1-15,8-4-18 16,5-1-13-16,6-3-7 15,0-4-81-15,-3-2-194 0</inkml:trace>
  <inkml:trace contextRef="#ctx0" brushRef="#br0" timeOffset="99717.2812">9187 9222 782 0,'0'-14'22'0,"0"2"5"16,0 4 8-16,0 2-8 15,0 6-13-15,0 0-7 16,0 9-15-16,0 5 3 0,0 8 5 16,0 3 1-16,0 5 0 15,0 0-1-15,0-2 1 16,0-1 0-16,4-5-2 16,1-8 0-16,4-4-1 15,-1-6 0-15,1-4 2 16,2 0 4-16,-1-7 2 15,0-5-4-15,1 0-1 0,-1-2 1 16,-2 2 0-16,-3 4 0 16,-3 0-2-16,0 4 1 15,-1 4-1-15,-1 0-4 16,0 4-7-16,3 5 7 16,0 0 5-16,1 1-2 0,3 1-6 15,3-4-6-15,1-1 5 16,3-2 2-16,-1-4 7 15,3 0 2-15,1-5-1 16,-3-4 0-16,0-3 0 0,-2-2 6 16,-4-2 3-16,-4-2 1 15,-3 0-1-15,-1-2-2 16,-2 2-3-16,-8 3-4 16,0 0-2-16,-1 6-1 15,-2 4 0-15,2 3-19 16,1 2-32-16,4 3-42 0,2 3-108 15</inkml:trace>
  <inkml:trace contextRef="#ctx0" brushRef="#br0" timeOffset="100123.5171">9541 9497 656 0,'-6'6'63'0,"0"-1"-65"16,0 1 3-16,2 6 16 15,-1 0 19-15,3 6-21 16,1 0-4-16,0 4-7 16,1-2 0-16,0 0 3 0,0-2-6 15,4-2 2-15,2-3-2 16,3-4 1-16,0-1-2 15,2-8-1-15,2 0 4 16,2 0 3-16,-2-12-3 16,1-1 1-16,-2-5-1 15,-3-3 0-15,-3-3-1 0,-4 3 0 16,-2-2 4-16,-1 3 13 16,-9 3-2-16,-5 3-3 15,-3 4-9-15,-3 2-5 16,0 6-1-16,1 2 0 15,1 0-48-15,3 0-54 0,5-1-312 16</inkml:trace>
  <inkml:trace contextRef="#ctx0" brushRef="#br0" timeOffset="100810.9537">9586 8781 2 0,'1'-7'617'15,"1"1"-565"-15,0 2 5 16,2 3-17-16,-1 1-9 0,3 2-28 15,-3 11-5-15,2 1 0 16,-1 5 1-16,-2 2-1 16,-2 1 4-16,0-4-1 15,0-2 0-15,-4-4 0 16,2-4 1-16,0-6 1 0,2-2 2 16,0-2 13-16,4-8 4 15,4-4-19-15,2-2 0 16,4-3 1-16,1 3-2 15,2 1-2-15,-1-1 1 16,2 6-1-16,-1 2 0 0,-1 5-1 16,2 0 0-16,-4 3 1 15,0 0-3-15,-5 5-27 0,-1 4-19 0,-5 1-84 16,-3-1-66-16</inkml:trace>
  <inkml:trace contextRef="#ctx0" brushRef="#br0" timeOffset="100982.8096">9700 8850 443 0,'-1'2'209'15,"1"-2"-181"-15,0 2-12 0,5 2-19 16,8 0 18-16,-1 3 3 16,4 1 2-16,2-1-13 31,0 0-7-31,-4 0-27 15,-3-5-86-15,-6 0-108 0</inkml:trace>
  <inkml:trace contextRef="#ctx0" brushRef="#br0" timeOffset="101264.0411">9488 8617 660 0,'-5'0'20'0,"-3"6"-20"0,5 9-1 0,-4 8 28 31,2 6 8-31,1 8-21 16,-1 1-2-16,4 5-7 15,1-1-4-15,0 0 2 16,6-6 1-16,6-6-2 15,5-8-44-15,8-8-7 0,3-10-8 16,5-4-32-16,3-10-124 0</inkml:trace>
  <inkml:trace contextRef="#ctx0" brushRef="#br0" timeOffset="101482.8189">9835 8613 634 0,'-3'-5'52'0,"0"-12"23"15,3 13-20-15,9 4-25 16,9 3-31-16,3 9 1 0,5 6 2 16,3 7-2-16,-2 9 0 15,-4 4-1-15,-7 9 0 16,-9 5 1-16,-7 0-1 16,-4 0 1-16,-9-2 2 15,-6-8-21-15,0-7-30 16,3-10-73-16,2-14-209 0</inkml:trace>
  <inkml:trace contextRef="#ctx0" brushRef="#br0" timeOffset="102529.578">10179 9219 655 0,'-14'0'16'0,"4"0"-9"16,3 0 3-16,4 0 40 0,3 0-11 15,6 0-10-15,9 0-17 16,8 0-3-16,7-5-3 15,8 1-3-15,6-2-1 16,3 2-3-16,3 0-50 16,3-1-65-16,0-4-117 15</inkml:trace>
  <inkml:trace contextRef="#ctx0" brushRef="#br0" timeOffset="103029.5431">10790 8973 711 0,'-5'-6'11'0,"2"1"1"16,3 4 13-16,0 1 11 0,6 1-29 15,4 10-8-15,1 2 2 16,-2 3 0-16,0 3 0 15,-2 3-2-15,-3 1 1 16,-3 0 1-16,-1-4-1 0,0-1 1 16,0-4 1-16,-1-4-2 15,-1-4 2-15,0-4-2 16,1-2 3-16,1-1 12 16,0-8 2-16,0-3-14 15,5-6-2-15,4-4 2 0,1-4 2 16,2-1 2-16,2 1-1 15,-1 2-1-15,0 5-4 16,3 6-3-16,-4 5-4 16,-2 8 4-16,3 5 0 15,-2 10 0-15,-2 7 2 16,0 7 1-16,-2 7 3 16,-3 5 1-16,-4 6 6 0,0 7 4 15,-9 1-4-15,-2-1-3 16,2-3-5-16,2-6 0 15,5-10-3-15,2-8 2 16,9-10-2-16,6-9-26 0,0-8-45 16,4-4-237-1</inkml:trace>
  <inkml:trace contextRef="#ctx0" brushRef="#br0" timeOffset="107810.5357">11832 7508 327 0,'0'-3'37'16,"0"1"21"-16,0-1-4 0,0-2-4 15,0 3-1-15,1-1-9 16,1 2-3-16,-2-2 2 16,2 2-1-16,-2 1 0 15,0 0-15-15,0 0-9 16,1 0-6-16,-1 1-10 16,3 6 1-16,-1 3 2 0,1 1 1 15,-1 3 1-15,1 0 1 16,-1 4-2-16,2-2 4 15,0 0-3-15,-2-2-1 16,3-1 2-16,-3 0-4 16,1-1 3-16,-2-2-3 0,0 0-6 15,-1-2-35-15,0-1-68 16,-1-3-65-16,-5-3-302 16</inkml:trace>
  <inkml:trace contextRef="#ctx0" brushRef="#br0" timeOffset="108341.7936">11766 7795 408 0,'-3'0'63'0,"2"0"3"16,1 0 10-16,0 0-3 0,7-2-27 16,8-3-29-16,1 0-5 15,6 1-4-15,6-3-2 16,3 3-4-16,-2-1-1 16,1 1-1-16,-2 1-35 0,-5-1-47 15,-5 2-9-15,-9-2-104 16</inkml:trace>
  <inkml:trace contextRef="#ctx0" brushRef="#br0" timeOffset="108732.3508">11842 7848 541 0,'0'0'106'0,"2"0"-93"16,7-3 10-16,0-1 8 0,6 1 8 16,-2 2-18-16,1-2-14 15,-2 3-4-15,-1 0-1 16,-4 0-1-16,-2 5-1 16,-4 2-3-16,-1 3-1 0,0 1 4 15,0 3-1-15,-5-1 3 16,-2 1 0-16,0 0 1 15,-1-1-2-15,3-4 0 16,1-3 1-16,2-2 0 16,2-2-1-16,0-2 4 0,6 0 4 15,5 0 11-15,2-6-4 16,6 0-11-16,0-1-4 16,1 1 0-16,-1 0-3 15,-3 2 2-15,-3 1-38 16,-2-2-88-16,-7-2-280 15</inkml:trace>
  <inkml:trace contextRef="#ctx0" brushRef="#br0" timeOffset="110622.8417">16538 6744 464 0,'-2'-4'62'0,"2"-3"11"16,0 0-3-16,3 2-6 15,6-3-21-15,1 1-24 16,5 3-8-16,1-2-1 16,-1 4 0-16,1 2-2 0,-1 0-3 15,-2 0-4-15,-2 8-1 16,-4 5-1-16,-2 1-3 15,-3 2 5-15,-2 3 1 16,0 0-1-16,-2 0-1 16,-3-1-1-16,-1-4 1 0,2-3 0 15,1-1 5-15,3-4 0 16,0-4-3-16,9-2 3 16,11 0 11-16,8-5 2 15,3-3-13-15,7-2-3 16,4 0 1-16,-3-3-19 15,-4-2-42-15,-7-3-191 0</inkml:trace>
  <inkml:trace contextRef="#ctx0" brushRef="#br0" timeOffset="113778.8678">11393 8664 547 0,'-2'-12'37'0,"-3"2"-2"16,3 3 18-16,-1 4 7 15,3 3-15-15,0 0-16 16,0 10-21-16,0 12-10 16,0 7 7-16,0 12 10 15,1 13 6-15,2 12-3 0,0 8 3 16,-2 5-8-16,-1 0-3 16,0 0-5-16,0-8-1 15,0-13-4-15,2-8 1 16,6-11 0-16,5-8-3 15,5-13-16-15,5-9-21 16,5-8-46-16,5-1-95 0,-4-13-203 16</inkml:trace>
  <inkml:trace contextRef="#ctx0" brushRef="#br0" timeOffset="114341.3337">11778 8970 668 0,'-2'-12'20'15,"-2"2"23"-15,1 4 18 0,2 3-22 16,-1 2-21-16,-1 1-7 16,0 1-13-16,3 8-1 15,0 4 2-15,0 1 0 16,0 4 0-16,3-4 1 0,6 0 0 16,0-2-2-16,5-4 3 15,2-4-2-15,1-3 5 16,3-1-2-16,-2-3 1 15,1-6 1-15,-5-2-2 16,-3-2 1-16,-4 0-1 16,-2-2 0-16,-5 0 0 0,0 1 0 15,0 4 7-15,-1 1 5 16,-1 2-4-16,0 2-1 16,1 3-6-16,1 2 0 15,0 0-3-15,0 2-6 16,1 5-3-16,3 7 8 15,2 4 1-15,1 3 0 0,-1 3 0 16,0 3 0-16,-1 0 1 16,-2 2 0-16,-3-4 1 15,0-3-1-15,-2-4-1 16,-6-7 0-16,-2-2-4 0,0-3-11 16,-2-4-16-16,2-2-15 15,2 0-64-15,3-9-132 16</inkml:trace>
  <inkml:trace contextRef="#ctx0" brushRef="#br0" timeOffset="114981.9104">12056 9241 675 0,'0'0'55'16,"0"-2"11"-16,0-1-13 15,0 1-23-15,7 2-17 16,-1 0-10-16,1 5 1 0,2 4-3 15,-1 5-1-15,-3 0 1 16,-1 4 0-16,-2-1 0 16,-2 0 1-16,0-5-2 15,0 0 1-15,-4-6-1 0,-2-4 3 16,2-2 1-16,1 0 1 16,3-8 1-16,0-8-6 15,4-2-3-15,7-1 1 16,1-1 1-16,1 3 2 15,-2 3-2-15,2 4 0 16,-3 3 0-16,-2 5-1 0,0 2-1 16,-2 2 1-16,0 7-2 15,1 4 1-15,-2 2 3 16,2 1 0-16,0 3 0 16,-2-4 1-16,0-1-2 15,4-2-1-15,-1-3-34 16,2-8-39-16,0-1-79 15,1-7-176-15</inkml:trace>
  <inkml:trace contextRef="#ctx0" brushRef="#br0" timeOffset="115216.2574">12396 9064 640 0,'-9'2'14'0,"3"1"-4"16,6-2 40-16,0 1 14 15,9-2-31-15,8 0-5 16,6 0-4-16,6 0-18 16,3-7-4-16,0 0-3 0,0-4-66 15,-1-3-139-15</inkml:trace>
  <inkml:trace contextRef="#ctx0" brushRef="#br0" timeOffset="116294.357">12931 8615 698 0,'-2'-11'19'15,"-2"0"40"-15,1 8-3 16,3 3-19-16,0 6-27 16,0 11-14-16,4 14 9 0,3 9 2 15,-1 15 5-15,-3 8-2 16,1 10-3-16,-2 2-3 15,-2-6-2-15,3-6 0 16,0-9 0-16,5-14-14 0,7-12-18 16,5-11-7-16,6-10-27 15,1-7-50-15,2-6-90 16</inkml:trace>
  <inkml:trace contextRef="#ctx0" brushRef="#br0" timeOffset="116841.1456">13251 8850 711 0,'-4'-7'39'0,"0"0"-12"16,0 6-3-16,4 1-2 16,0 5-26-16,0 7 0 0,0 4 3 15,0 2 0-15,0 1 3 16,4 0 0-16,-2-1-1 15,2-7-1-15,-1 0-3 16,-1-2 4-16,2-7-3 0,1-2 3 16,1 0 9-16,3 0-1 15,-3-7-6-15,4-3 0 16,-4 0-3-16,2 1 2 16,-2-2-1-16,-2 3 0 15,-2 2 0-15,1 2 0 0,-3 4 5 16,0 0 4-16,0 0-6 15,2 0-7-15,-1 8 0 16,2 0 2-16,2 4 1 16,2 0 1-16,-1 0 0 15,2 0-1-15,3 0-1 16,1-3 0-16,1-4 2 16,0-1 1-16,0-4 1 0,1-2-1 15,-1-7 4-15,1-7-3 16,-2 0 1-16,0-6-2 15,-3-2 4-15,-1-3 4 16,-4-2 0-16,-4 0 0 0,0 2-4 16,-3 6-2-16,-7 3-2 15,-1 4-3-15,-1 10-3 16,-1 4 0-16,2 2-21 16,1 11-30-16,2 0-36 15,2 3-121-15</inkml:trace>
  <inkml:trace contextRef="#ctx0" brushRef="#br0" timeOffset="117200.5024">13682 9004 697 0,'0'0'5'16,"-2"2"1"-16,-5 2 3 15,1 4 25-15,-4 2-11 16,0 3-12-16,4 0-3 0,-1 2-4 16,3 0-2-16,0 2-1 15,4-1-2-15,0-3 2 16,1-1-2-16,10-4 0 16,-2 0-2-16,2-5 3 15,3-3 1-15,0 0 4 0,1-3 1 16,-1-7-4-16,0-1 0 15,-3-6 1-15,-2-1 0 16,-3-1 11-16,-6 2 7 16,0-1-4-16,-6 4-4 15,-6 3-9-15,-5 6-4 16,1 4-1-16,1 1 0 0,0 0-23 16,5 0-52-16,3 1-122 15</inkml:trace>
  <inkml:trace contextRef="#ctx0" brushRef="#br0" timeOffset="117434.8529">13911 8878 638 0,'-3'0'46'15,"3"0"2"-15,1 0-11 16,10 0 3-16,4 0-22 16,3-3-12-16,3 2-4 15,0-2 0-15,-2 0-10 0,-4 0-62 16,-3 0-94-16,-7-3-275 16</inkml:trace>
  <inkml:trace contextRef="#ctx0" brushRef="#br0" timeOffset="117637.9722">14012 8789 718 0,'-2'0'58'15,"2"0"-25"-15,0 1-28 16,0 11 6-16,0 2 7 16,0 3-2-16,0 6-5 0,0-1-3 15,0 4-2-15,0-1-3 16,3-2-1-16,0-1-12 15,0-6-53-15,5-8-110 16,5-8-199-16</inkml:trace>
  <inkml:trace contextRef="#ctx0" brushRef="#br0" timeOffset="118153.5663">14235 8701 769 0,'0'-3'33'0,"0"-11"1"0,2 12-12 16,0 2 11-16,0 2-20 16,-1 8-20-16,1 5 7 15,1 4-1-15,-2 2 1 16,1 4-1-16,-1-2 2 0,1 0 0 16,1-5-1-16,2-4 1 15,-1-2 0-15,2-4-1 16,0-3-5-16,2-4-2 15,0-1 8-15,1-1 2 16,2-8-3-16,0-3 1 16,0 1 0-16,-1-1 0 15,-1 2 1-15,-2 2-2 0,-2 1 0 16,-3 2 4-16,0 4-1 16,-2 1-3-16,0 0-4 15,0 1-2-15,0 8 1 16,2 0 4-16,-1 3 1 0,2 0 1 15,0 2-1-15,3-1 0 16,-1-4 1-16,5 0-2 16,-1-3 2-16,3-6 1 15,1 0 0-15,4 0 4 0,-2-10-4 16,2-1 0-16,0-4 0 16,0-4 0-16,-3-2 0 15,-1-5 2-15,-6 1 3 16,-2 2 4-16,-5 2-5 15,0 6-6-15,-5 6-2 16,-6 6-2-16,-2 3-6 16,-2 0-39-16,3 8-33 0,0 1-136 15</inkml:trace>
  <inkml:trace contextRef="#ctx0" brushRef="#br0" timeOffset="118372.2979">14610 8915 587 0,'2'7'75'0,"-1"0"-62"16,-1 4 33-16,0 2 2 16,0 4-17-16,0-1-10 15,-1 0-12-15,-3 1-6 16,0-3 0-16,-2-4-9 15,3-3-90-15,0-7-175 0</inkml:trace>
  <inkml:trace contextRef="#ctx0" brushRef="#br0" timeOffset="119169.105">14891 8593 641 0,'-7'-11'45'0,"3"1"16"15,4 4-18-15,11 5-26 0,7 1-10 16,2 0 1-16,2 5-1 15,1 5-6-15,-1 4 0 16,-3 1-1-16,-4 1 1 16,-8 1-1-16,-5 2-1 15,-2-3 1-15,-4 1-2 16,-8-5 3-16,-2 0 1 16,-1-3-1-16,5-6 2 0,2-2-2 15,2-1 2-15,6 0 4 16,0-9 11-16,9-3-8 15,5-4-6-15,2-3 3 16,5 0 0-16,-3 0-3 0,0 2-1 16,-3 1 1-16,-4 3 2 15,-4 4 1-15,-2 2 2 16,-4 4 0-16,-1 1-1 16,0 2-4-16,0 2-7 15,0 6-3-15,0 5 5 0,0 3 3 16,0 3-2-16,0 8 1 15,4-1-3-15,1 2 4 16,2 0-10-16,2 0-25 16,2-4-35-16,4-4-107 15,3-5-85-15</inkml:trace>
  <inkml:trace contextRef="#ctx0" brushRef="#br0" timeOffset="119512.8432">15289 8836 334 0,'-2'-3'443'16,"0"0"-401"-16,2 3 22 0,0 0-46 16,0 0-10-16,0 2-18 15,0 5 9-15,0 2 2 16,0 3-1-16,0-1 1 16,0-1 0-16,0-1 0 0,0-3-1 15,0-3 1-15,0-3 1 16,0 0 4-16,4-3 3 15,3-7-9-15,1-1 0 16,2-2-1-16,1-4 1 16,3 2 1-16,-2 3 3 15,2-3-1-15,-2 6-2 0,-2 4-2 16,0 3 0-16,-5 2 2 16,1 2-1-16,-3 8-1 15,3 0 0-15,-3 4 0 16,0 1 1-16,-2-1 0 15,2-1-2-15,-2 0-29 0,3-5-31 16,0-4-73-16,2-4-94 16</inkml:trace>
  <inkml:trace contextRef="#ctx0" brushRef="#br0" timeOffset="119794.1108">15417 8443 679 0,'6'0'0'15,"9"3"12"-15,5 13 10 16,2 8 35-16,6 5-16 16,0 6-17-16,-3 5-7 15,0 3-3-15,-9 3-2 16,-6 2-4-16,-4-1-3 15,-6 0-2-15,-1-4-1 0,-9-5-1 16,3-7-3-16,-2-8-25 16,3-8-4-16,3-9-42 15,3-6-114-15</inkml:trace>
  <inkml:trace contextRef="#ctx0" brushRef="#br0" timeOffset="120153.4411">15507 8288 744 0,'24'0'1'0,"12"1"18"15,12 11 14-15,6 8 4 16,4 9-6-16,1 8-5 16,-5 8-12-16,-6 6-7 15,-11 5-1-15,-11 6 0 16,-13 1-2-16,-13 1-2 0,-5-2 0 16,-18 0-2-16,-5-4 2 15,-3-6-1-15,-4-8 1 16,-2-8-1-16,1-8 0 15,-2-6 1-15,2-8-2 16,1-3 3-16,4-8-48 16,7-3-77-16,5-9-409 0</inkml:trace>
  <inkml:trace contextRef="#ctx0" brushRef="#br0" timeOffset="123528.1869">6646 10470 566 0,'0'-15'61'15,"0"0"-17"-15,0 5 31 0,-3 2-21 16,3 3-22-16,0 5-9 15,0 0-9-15,0 7-17 16,0 8-5-16,3 4 8 16,3 5 1-16,-1 1 1 15,3 2 0-15,0-2-1 0,1 0 1 16,0-5-2-16,-1-6 1 16,2-2 0-16,-3-4-1 15,1-2-1-15,-1-6 5 16,1 0 1-16,1-5 1 0,0-5 1 15,0-4-1-15,-1-1-2 16,0-1 1-16,-1 3 1 16,-2 1-2-16,-1 1-1 15,0 6 1-15,-4 2-4 16,0 3-1-16,3 2-7 0,-1 4 2 16,2 6 5-16,1 2 1 15,0 0 0-15,2-2 1 16,3 0-1-16,2-2 0 15,1-3 1-15,2-4 0 16,0 0 0-16,1-3 1 16,-1 0-2-16,-4-9 3 0,0-2-1 15,-2 0 2-15,-3-5-3 16,-1-5 4-16,-4 0-2 16,-1-3 2-16,0 0 1 15,0 1 3-15,-3 4-1 16,0 3-1-16,-3 7-3 0,1 5-7 15,3 4-1-15,0 5-20 16,2 7-24-16,0 7-5 16,0 0-83-16,0 2-126 15</inkml:trace>
  <inkml:trace contextRef="#ctx0" brushRef="#br0" timeOffset="123778.2029">7061 10731 486 0,'2'1'151'0,"-2"-1"-55"16,0 0 3-16,0 0-44 16,0 2-26-16,2 1-25 15,1 4-3-15,-1 5 2 0,1 3-2 16,2 2 1-16,-3 5-1 15,1-1 1-15,-2 2-2 16,0-2-1-16,1-3-35 16,-1-7-32-16,0-7-171 15</inkml:trace>
  <inkml:trace contextRef="#ctx0" brushRef="#br0" timeOffset="124621.8516">7080 10060 663 0,'-2'-8'51'15,"0"1"23"-15,2 4-12 0,0 3-25 16,0 0-26-16,7 3-16 16,2 9 5-16,1 7 1 15,0 5-2-15,-2 4-1 16,-2 0 2-16,-2 2 1 16,-4-4-1-16,0-7 2 0,0-4-1 15,0-8 0-15,0-5 0 16,0-2 5-16,0-5 7 15,0-5-10-15,1-8-3 16,6-2 7-16,1-2 3 16,2-4-1-16,1 4-5 15,2-1-2-15,2 6-2 0,-1 4-3 16,-1 3 1-16,3 5 2 16,-2 3 0-16,0 2-2 15,0 0-7-15,-3 6-22 16,-4 5-15-16,-3 0-53 15,-4 2-78-15,0-3-189 0</inkml:trace>
  <inkml:trace contextRef="#ctx0" brushRef="#br0" timeOffset="124809.3434">7183 10171 674 0,'-2'0'86'15,"1"-1"-7"-15,1-2-31 16,1 0-21-16,10 2-23 15,2 0-5-15,6 1 2 16,3 0 1-16,-1 0-2 16,2 2 1-16,0 4-11 0,-1 0-39 15,0-2-28-15,0-1-65 16,-4-3-105-16</inkml:trace>
  <inkml:trace contextRef="#ctx0" brushRef="#br0" timeOffset="124996.8304">7489 10148 721 0,'-6'-2'17'15,"4"-1"6"-15,2 2 8 16,0 1 2-16,5-2-31 16,8 2-4-16,1-1 5 0,3-1 0 15,0 0 0-15,1 1-7 16,-2-1-56-16,-3-2-53 15,-2 0-65-15</inkml:trace>
  <inkml:trace contextRef="#ctx0" brushRef="#br0" timeOffset="125168.6851">7573 10062 579 0,'-2'-3'100'15,"2"0"9"-15,0 3-53 16,0 1-47-16,0 9-15 0,3 2 7 15,1 7 1-15,-1 1-1 16,-2 1 0-16,0 2 0 16,-1-1 1-16,0-2-25 15,0-6-63-15,4-8-118 16</inkml:trace>
  <inkml:trace contextRef="#ctx0" brushRef="#br0" timeOffset="125387.4232">7725 9978 726 0,'-3'0'31'0,"3"6"-39"16,0 6-14-16,0 4 23 15,6 5-3-15,-2 3 4 0,-1 0 1 16,-3 0-1-16,0 0 1 15,-3-3-10-15,-7-5-95 16,-2-6-213-16</inkml:trace>
  <inkml:trace contextRef="#ctx0" brushRef="#br0" timeOffset="125699.8986">6988 9862 580 0,'-21'18'7'0,"2"3"0"16,4 8 10-16,2 6 27 0,2 8-6 15,6 3-2-15,5 5 0 16,3 0-20-16,12-3-14 16,7-5 2-16,9-8-9 15,6-8 9-15,8-11-4 16,8-8 6-16,2-8-22 0,8-1-74 16,2-15-91-16</inkml:trace>
  <inkml:trace contextRef="#ctx0" brushRef="#br0" timeOffset="125934.2588">7772 9811 801 0,'0'-3'30'0,"5"2"-7"15,4 1-31-15,6 4 10 0,7 11-1 16,1 6 0-16,3 9 0 15,-4 5 0-15,-2 7-1 16,-9 5 0-16,-5 4 0 16,-6 2 1-16,-11 1-1 15,-9-1 2-15,-4-8-21 16,-4-8-94-16,-2-9-300 0</inkml:trace>
  <inkml:trace contextRef="#ctx0" brushRef="#br0" timeOffset="126402.9677">8209 10534 653 0,'-6'1'59'15,"2"-1"-11"-15,4-4-5 16,13-1-29-16,9-3-16 15,7-1 3-15,7-1-1 16,5 3 2-16,1-3-30 0,-2 3-78 16,-9 0-77-16</inkml:trace>
  <inkml:trace contextRef="#ctx0" brushRef="#br0" timeOffset="126559.2061">8292 10581 674 0,'-7'3'29'0,"7"-3"-1"16,5 0 6-16,16 0 20 16,6 0-26-16,11-5-22 15,6-3-5-15,7 0-7 16,2-1-102-16,2-3-210 16</inkml:trace>
  <inkml:trace contextRef="#ctx0" brushRef="#br0" timeOffset="127293.5292">9370 10366 703 0,'0'-16'39'0,"0"2"11"0,0 4 4 15,0 6-15-15,-2 3-18 16,0 1-10-16,0 5-11 16,-1 11-7-16,3 1 6 15,0 7 1-15,0 2-1 0,0 1 1 16,3-1 1-16,3-4 0 15,1-2-3-15,3-6-5 16,0-4-2-16,3-5 2 16,0-5 2-16,1 0 3 15,-1-4 3-15,-2-6 0 0,-2-2 2 16,0-1-2-16,-4 1 1 16,0 2 0-16,-2 2 3 15,-2 2-1-15,0 4-3 16,-1 2-2-16,2 2-8 15,1 6 4-15,0 2 5 0,0 2 0 16,2 0-5 0,1-1-6-16,1 0 4 0,2-4 3 15,2-5 0-15,2 0 2 16,2-2 4-16,0-4 1 16,0-6 0-16,0 0-1 0,-4-5 1 15,-2 0 6-15,-3-2 2 16,-2-1 1-16,-4 0-4 15,0-3-1-15,0 2-5 16,-6 6-1-16,0 4-1 16,0 2-1-16,0 7-16 0,2 0-35 15,0 9-60 1,4 3-130-16</inkml:trace>
  <inkml:trace contextRef="#ctx0" brushRef="#br0" timeOffset="127496.6911">9742 10570 736 0,'0'9'64'15,"0"0"-63"-15,0 3 10 16,0 3 21-16,0 6-6 16,2 2-17-16,-1 3-3 0,2 1-3 15,-3-1 0-15,0-2-3 16,0-6-33-16,0-6-29 15,0-10-60-15,0-2-142 16</inkml:trace>
  <inkml:trace contextRef="#ctx0" brushRef="#br0" timeOffset="127887.2393">9773 9961 468 0,'0'-1'138'0,"0"1"-119"16,0 0-23-16,0 8 8 16,2 6 5-16,2 5 5 0,-2 3-2 15,0 0-6-15,-2 2-1 16,1-3 7-16,-1-3 0 15,0-6 0-15,0-4-2 16,0-4 5-16,2-4 12 0,2-3 20 16,3-7-10-16,4-4-30 15,3-5-6-15,3 1 1 16,3-2-1-16,1 2-1 16,-1-1 1-16,-1 4 0 15,-1 3-4-15,-3 4 2 16,-1 4 1-16,-4 4-16 0,-3 0-47 15,-2 0-56-15,-4 5-58 16,-1 0-294-16</inkml:trace>
  <inkml:trace contextRef="#ctx0" brushRef="#br0" timeOffset="128090.3487">9883 10043 660 0,'0'0'87'15,"0"0"-31"-15,0 0-39 16,3 1-16-16,7 4 3 0,4 2 5 16,3 1 3-16,1 2-8 15,2-1-2-15,-3-1 0 16,-3 0-1-16,-1-2-26 16,-4-3-50-16,-6-1-53 15,-3-2-136-15</inkml:trace>
  <inkml:trace contextRef="#ctx0" brushRef="#br0" timeOffset="128340.3315">9720 9901 658 0,'-5'-8'36'16,"-4"0"6"-16,3 8-35 15,0 9 0-15,1 7 0 0,-1 5-1 16,2 6 2-16,3 4-1 16,1 1 4-16,2 1-3 15,7 1-4-15,2-2-2 16,6-4 0-16,3-5-17 16,3-7-69-16,3-9-43 15,2-7-207-15</inkml:trace>
  <inkml:trace contextRef="#ctx0" brushRef="#br0" timeOffset="128559.1012">9991 9860 689 0,'0'-18'25'16,"3"5"28"-16,9 7-28 0,7 6-15 15,4 0 1-15,4 12-9 16,2 7 1-16,-1 7-3 15,-1 6 1-15,-7 5-1 0,-7 4-1 16,-10 4 2-16,-3 1 3 16,-9 1-2-16,-8-7 1 15,-4-1 0-15,-3-10-17 16,4-7-63-16,0-11-177 16</inkml:trace>
  <inkml:trace contextRef="#ctx0" brushRef="#br0" timeOffset="129012.2099">10314 10430 641 0,'-2'4'102'0,"-4"-4"-81"16,6 0 25-16,9-4-2 15,10-2-21-15,8-2-23 16,6 0 0-16,8 0 3 0,4 1-2 15,3 2-33-15,0 0-65 16,0 0-66-16,1-4-375 16</inkml:trace>
  <inkml:trace contextRef="#ctx0" brushRef="#br0" timeOffset="129527.7595">10962 10139 721 0,'0'-7'0'0,"0"1"10"16,9 2 12-16,-2 4 19 15,4 2-24-15,0 8-15 16,-1 2-1-16,-1 6 0 16,-2 2 0-16,-3 0-1 15,-3 2 0-15,-1-2 0 0,0-4 2 16,0-4-2-16,0-2 1 15,-3-6-1-15,3-2 1 16,0-2 4-16,0 0 2 16,0-8 1-16,0-4-5 15,7-4 2-15,1-3 6 16,3-4 3-16,-1 1 0 0,3-4-3 16,0 2-5-16,2 2-3 15,-1 3-3-15,2 4 0 16,-3 5-2-16,0 4 2 15,1 6-1-15,-5 0-4 16,0 12 0-16,-4 11 2 16,-2 9 1-16,-3 4 2 15,0 9 2-15,-5 4-1 0,-4 2 2 16,-2 4-3-16,2-4 2 16,3 1-1-16,1-7 1 15,5-4-2-15,0-6 1 0,4-5 0 16,8-7-1-16,6-5 0 15,3-6 0-15,0-4 3 16,9-5-6-16,0-3-50 16,1-5-163-16</inkml:trace>
  <inkml:trace contextRef="#ctx0" brushRef="#br0" timeOffset="130387.0658">11645 9906 396 0,'1'-8'107'0,"0"0"-49"0,-1 3 11 16,0 2 2-16,0 3-12 15,2 1-27-15,0 14-28 16,-1 4-4-16,0 10 9 16,1 12 15-16,-2 10-1 0,0 10-7 15,0 6 2-15,0 7-3 16,0 0-6-16,0 0-1 16,6-4-6-16,6-6 2 15,2-10-4-15,3-9 0 16,4-7-7-16,-1-13-17 0,1-10-16 15,-3-9-82-15,-3-6-383 16</inkml:trace>
  <inkml:trace contextRef="#ctx0" brushRef="#br0" timeOffset="135652.4523">12169 9919 431 0,'-4'-15'34'0,"1"-1"31"15,1 2 13-15,-2 1-13 16,2 2-5-16,-1 3-3 15,1 3-20-15,2 0-12 0,-2 5-6 16,0 0-5-16,-2 6-11 16,-2 12-10-16,-2 11 4 15,-2 10 4-15,-2 13 2 16,1 10 1-16,2 9 1 16,5 3 0-16,4 1 2 15,6-3-4-15,10-6-1 16,6-11-1-16,4-10 0 0,4-7-3 15,2-13 1-15,-2-8-22 16,-2-9-20-16,-2-8-67 16,-6-2-203-16</inkml:trace>
  <inkml:trace contextRef="#ctx0" brushRef="#br0" timeOffset="136339.9048">12498 10086 681 0,'0'-7'38'0,"0"2"-29"15,0 0 18-15,0 5 10 16,0 0-19-16,-2 2-17 15,2 5-4-15,0 1 2 0,2 5-1 16,4-2 1-16,5 1-2 16,2-2 6-16,1-5-3 15,4-3 3-15,2-2-1 16,-1 0 1-16,0-2-2 16,-1-7 3-16,-3-3-3 0,-3 0 2 15,-3-2 1-15,-3 2 2 16,-5-2 12-16,-1 2-3 15,0 0-2-15,-4 2-2 16,-1 1-4-16,-1 2-3 16,2 4-1-16,2 3-2 0,-1 0-3 15,2 8-5-15,1 5 4 16,0 7 0-16,0 3 3 16,1 5 0-16,2 3 1 15,-1-1 1-15,1 1-2 16,-3-2 0-16,0-3 0 0,0-6 0 15,0-4 0-15,0-6 1 16,-1-2-2-16,-1-6 3 16,-1 0 1-16,0-2 2 15,-1-2 3-15,-1-4-5 16,0-2-9-16,1 0-21 16,3 0-32-16,1-1-68 0,0 1-148 15</inkml:trace>
  <inkml:trace contextRef="#ctx0" brushRef="#br0" timeOffset="136949.2289">12781 10356 703 0,'-2'-2'64'0,"2"-3"-20"0,0 2-17 15,0 3-7-15,6 0-14 16,-1 0-7-16,1 10 0 16,1 0 0-16,-1 4 0 15,-2-1 1-15,0 3 0 0,-3-1 0 16,0-1 0-16,-1-6 1 15,0 4 0-15,0-7-1 16,0-4-2-16,0-1 8 16,0 0 0-16,0-4 4 15,0-6-6-15,6-4-4 16,0-2 1-16,1-2 0 0,1 2 2 16,2 2 2-16,-1 2-4 15,-1 2-1-15,1 5-4 16,-3 2 5-16,0 3 0 15,0 0-3-15,-2 4 1 16,1 6-2-16,1 3 2 0,0 2 2 16,2 3-1-16,-2-1 2 15,4-2-1-15,-2-4-18 16,4-1-46-16,-2-7-68 16,0-3-45-16</inkml:trace>
  <inkml:trace contextRef="#ctx0" brushRef="#br0" timeOffset="137183.6353">13112 10194 660 0,'-7'3'44'0,"0"-3"-41"15,7 0 36-15,0 0 31 16,0 0-17-16,12 0-41 0,2 0-9 16,5 0 0-16,4 0-1 15,2 0-3-15,2-3-68 16,-1-4-107-16,-5-5-434 16</inkml:trace>
  <inkml:trace contextRef="#ctx0" brushRef="#br0" timeOffset="137808.563">13521 9904 607 0,'0'-30'41'15,"0"3"15"-15,3 5 9 16,1 7-8-16,-2 4-16 0,1 11-11 16,0 0-19-16,0 18-19 15,3 7 5-15,-1 12 2 16,0 10 2-16,0 9 0 15,2 7 3-15,0 2-4 16,0 1 1-16,2-7 3 16,3-8-4-16,2-9-28 0,2-13-30 15,6-14-61-15,0-9-30 16,3-6-148-16</inkml:trace>
  <inkml:trace contextRef="#ctx0" brushRef="#br0" timeOffset="138355.3879">13853 9969 708 0,'-5'-6'27'16,"-1"3"-1"-16,1 3-14 15,4 1-7-15,-2 11-1 16,3 4 1-16,-2 4 0 15,2 4-3-15,0-1 4 16,2 0-1-16,2-3-3 0,4-4-2 16,0-4-1-16,-1-5 3 15,5-4-1-15,-2-3 2 16,1 0 5-16,1-8-3 16,-1-1-3-16,-1-3 0 15,0 2-1-15,-2-2 1 16,-2 2 0-16,-1 3 0 15,-3 2-1-15,2 3 8 0,-4 2 1 16,0 0-10-16,1 0-6 16,0 7 4-16,1 2 3 15,1-1-1-15,3 4 0 0,0-3 0 16,3 0 1-16,1-1 0 16,1-4-1-16,1 0 1 15,2-4 0-15,0 0 1 16,0-3 1-16,0-4-1 15,-3-2-1-15,0-4 1 16,-2-1 2-16,-4-3 2 0,-1-3 4 16,-3-1-4-16,-1-1-3 15,0-2-2-15,0 5-1 16,-3 2-1-16,-2 7 0 16,1 5-4-16,0 5 2 15,1 3-47-15,-1 9-24 16,2 3-49-16,-1 1-94 0</inkml:trace>
  <inkml:trace contextRef="#ctx0" brushRef="#br0" timeOffset="138730.3509">14297 10151 583 0,'-4'0'11'15,"-3"0"0"-15,-2 3 23 0,-2 3 14 16,1 4-6-16,1 0-22 16,4 4-8-16,-2 2-2 15,3 0-8-15,4 0 0 16,0 0-1-16,0 0 0 16,1-2-1-16,8-2 0 0,-3-3 1 15,6-2-1-15,0-3 0 16,2-4 4-16,-1 0 1 15,1-3-2-15,-4-8-1 16,2 1 0-16,-5-7-1 16,-3 0 0-16,-3-2-1 0,-1-2 4 15,-1 3 9-15,-7 1 2 16,-4 5-3-16,0 4-10 16,0 5-1-16,-1 3-4 15,2 0-29-15,0 0-45 16,3 2-96-16</inkml:trace>
  <inkml:trace contextRef="#ctx0" brushRef="#br0" timeOffset="139011.614">14525 10017 658 0,'0'0'56'16,"0"0"-25"-16,4 0-1 16,9 0 0-16,1 0 2 15,4-1-21-15,6-1-6 16,-2 2-4-16,0-3 0 0,-2 1-12 15,-3-1-58-15,-3-1-95 16,-4-1-117-16</inkml:trace>
  <inkml:trace contextRef="#ctx0" brushRef="#br0" timeOffset="139214.6931">14628 9916 113 0,'0'-4'524'0,"0"4"-481"16,0 0 3-16,0 0-27 16,0 7 6-16,0 4-7 0,0 5-2 15,2 3-6-15,2 5-4 16,-1 1-3-16,2 1-1 16,-1 1-11-16,-1-6-79 15,5-4-124-15</inkml:trace>
  <inkml:trace contextRef="#ctx0" brushRef="#br0" timeOffset="139777.1736">14904 9847 670 0,'0'-3'18'0,"0"-9"24"16,1 12 4-16,-1 0-14 15,0 0-19-15,0 5-18 16,0 5 4-16,0 1 1 0,2 1-1 16,1 1 4-16,0-2-4 15,0 1 1-15,1-2 0 16,1-1 2-16,0-3-2 16,0 0 2-16,0-2-4 15,-2-1-12-15,4-3 2 16,-2 0 8-16,2-2 6 0,0-6 2 15,1 0-2-15,-1-4 2 16,2 0 8-16,0-2-3 16,-3 3-5-16,2 1-4 15,-4 4 1-15,2 3-6 16,-4 3 5-16,-2 0-4 0,2 6-1 16,-2 7 3-16,0-2 2 15,1 2 0-15,1-2 0 16,4 2 0-16,3-4 0 15,0-2 0-15,3-2 0 16,-2-3 1-16,3-2 0 0,0 0 3 16,1-9 1-16,-3-1 7 15,0-3-1-15,0-3 4 16,-2-4 3-16,-4-2-3 16,-1-2-5-16,-2 3-2 15,-2-1-5-15,0 7-5 0,0 5 4 16,-5 4-5-16,-5 6-6 15,1 0-12-15,0 9-16 16,-1 5-12-16,2-1-69 16,3 5-91-16</inkml:trace>
  <inkml:trace contextRef="#ctx0" brushRef="#br0" timeOffset="139964.6531">15253 9992 469 0,'5'5'31'0,"0"2"41"0,-3 3-15 16,2 2 7-16,-3 4-16 15,2 2-15-15,-2 2-14 16,-1 4-7-16,0 0-4 16,0-2-5-16,0-2 0 0,0-3-2 15,0-5-52-15,0-7-141 16</inkml:trace>
  <inkml:trace contextRef="#ctx0" brushRef="#br0" timeOffset="140698.9809">15428 9724 648 0,'-1'-10'52'15,"0"4"-26"-15,1-2 22 16,0 4-13-16,1 0-7 16,7 4-18-16,4 0-12 0,3 2 0 15,2 6 3-15,-1 1 0 16,2 4 0-16,-7-2-2 16,-4 2 1-16,-3 4-3 15,-4-2 2-15,-3-3 0 16,-4 3 0-16,-2-5 3 15,3-2-1-15,-2-4 0 16,4-1 1-16,3-3 0 0,1 0 4 16,0-10-1-16,5-2-4 15,3-7-1-15,3 0 2 16,2-3 0-16,-3-2 0 16,-2 3 2-16,1-1 4 15,-4 6 6-15,-3 3-2 16,0 6-4-16,-2 4-2 0,0 3-4 15,0 4-10-15,0 7-1 16,0 3 10-16,6 7-2 16,1 2 1-16,2 3-1 15,2 1-13-15,1-1-15 16,2 3-19-16,-1-7-69 0,2 1-40 16,-1-7-150-16</inkml:trace>
  <inkml:trace contextRef="#ctx0" brushRef="#br0" timeOffset="141058.3108">15759 9914 541 0,'0'-4'143'0,"0"1"-71"15,0 2-11-15,0 1-50 16,0 0-10-16,0 1-10 16,0 4 9-16,2 5 1 0,1-1 0 15,-1 1 0-15,0-2-1 16,-1-2 0-16,1-1 2 15,-2-4-2-15,3-1 1 16,3 0 6-16,0-3 15 16,3-5-17-16,3-3-3 0,3-2-1 15,0-1 0-15,1 0 5 16,-1-1 4-16,-1 3-2 16,-3 2-2-16,-4 3-5 15,-2 5 4-15,-2 2-2 16,-3 2-6-16,0 6-4 0,1 5 5 15,-1 2 2-15,1 2 0 16,1 1 1-16,-1-3-1 16,0-2 1-16,3-2-21 15,1-3-23-15,0-5-38 16,2-3-32-16,-2-2-97 16</inkml:trace>
  <inkml:trace contextRef="#ctx0" brushRef="#br0" timeOffset="141339.5602">15833 9531 561 0,'4'0'117'15,"8"0"-98"-15,10 7 8 16,5 8 19-16,5 6-2 0,4 7-19 15,0 5-11-15,-3 4-5 16,-3 2 2-16,-6 2-4 16,-10 3 1-16,-4 0-4 15,-10-2-3-15,0-3 1 16,-4-5-1-16,-9-5 0 16,0-4 0-16,-2-8-22 0,3-7-37 15,0-6-101-15,5-4-487 16</inkml:trace>
  <inkml:trace contextRef="#ctx0" brushRef="#br0" timeOffset="142151.9853">15863 9374 479 0,'-5'-5'35'0,"5"-1"22"16,0 3 15-16,9 3-22 15,12 3-20-15,14 10-8 0,6 4 21 16,12 8-15-16,6 9-8 16,3 4-3-16,-3 10-6 15,-5 7-2-15,-11 6-1 16,-12 4-3-16,-12 2-3 16,-13-3 1-16,-6-5-1 15,-2-7-2-15,-11-7 2 0,-6-11-2 16,-4-5 1-16,-4-7 0 15,-3-5 1-15,1-3 0 16,1-7-21-16,0-2-35 16,8-5-77-16,7-6-345 0</inkml:trace>
  <inkml:trace contextRef="#ctx0" brushRef="#br0" timeOffset="143167.6491">16563 9490 610 0,'0'-10'40'0,"0"2"-2"0,2-2 33 15,8 4-33-15,-1 2-22 16,4 2-8-16,1 2-2 15,2 3-4-15,-1 10-3 16,-2 4 1-16,-3 4-1 16,-4 6 1-16,-2 0 0 0,-4 2 1 15,0-3-1-15,-5-2-1 16,-2-4 0-16,0-5 2 16,2-6-1-16,4-4 1 15,1-5 0-15,0-3 7 16,6-8 2-16,4-7-6 0,4-1 1 15,3-6-3-15,-1-3-1 16,-1-1 1-16,-4 2 0 16,-4 0 0-16,-1 5-1 15,-4 5 9-15,-2 5 3 16,0 5-1-16,-4 4-7 16,-1 3-5-16,1 1-3 0,0 10 1 15,2 1 4-15,2 6-2 16,0-1 1-16,2 6 0 15,5-2-1-15,4 1 1 16,1-1 0-16,2-1 0 0,-1 0-17 16,2-1-23-16,-3-3-35 15,1-3-106-15,-4-1-86 16</inkml:trace>
  <inkml:trace contextRef="#ctx0" brushRef="#br0" timeOffset="143589.5011">16876 9738 503 0,'5'-5'73'16,"2"1"0"-16,1-1-4 15,0 0-4-15,0 0-21 0,0 5-21 16,-3 0-7-16,1 0-12 16,-3 3-4-16,1 6-2 15,0 1 1-15,-2 2 1 16,0 2 0-16,-2-2 0 15,0 0 0-15,0-4 0 0,0 0 0 16,0-2 2-16,0-3-2 16,0-3 2-16,0 0 2 15,0 0 5-15,3-7-2 16,2-5-7-16,1 0 1 16,3-1 0-16,-1-3 2 15,1 3 9-15,0 1 4 0,-2 3-3 16,1 3-7-16,1 3-3 15,0 3-2-15,2 0-2 16,-1 6 2-16,3 4-2 16,-2 4 0-16,-2 0 2 15,-1 5-2-15,-3-1 1 0,-2 1 0 16,-2-4 1-16,-1 0 0 16,2-3-13-16,0-2-29 15,3-6-23-15,2-4-163 16</inkml:trace>
  <inkml:trace contextRef="#ctx0" brushRef="#br0" timeOffset="144026.97">17037 9125 707 0,'11'-3'19'0,"14"1"12"16,10 2 6-16,11 12 1 0,8 6-10 15,7 10-2-15,3 9-6 16,-3 10-6-16,-1 9-4 16,-10 12-4-16,-11 7-2 15,-14 4-1-15,-10 0 5 16,-12-2-14-16,-6-3 6 0,-14-7 1 16,-8-8 0-16,-5-5-1 15,-3-4 1-15,-3-8 1 16,5-8-2-16,2-6 7 15,2-8-2-15,3-6-1 16,6-6-4-16,1-6 0 16,2-2-50-16,3-6-85 0</inkml:trace>
  <inkml:trace contextRef="#ctx0" brushRef="#br0" timeOffset="157715.5449">6703 11505 594 0,'0'-3'43'16,"0"-1"14"-16,0 2 13 16,0 2-31-16,0 0-23 15,2 5-16-15,4 7 2 16,1 3 9-16,-1 6 3 0,1 2-5 15,1 1-2-15,-2 1-3 16,2-2-2-16,-3-1-1 16,-2-6 1-16,1-3-1 15,-3-5 0-15,-1-1 1 16,1-5-1-16,-1 0 0 0,0-2 4 16,0-2 4-16,0-9 0 15,2-2-8-15,0-7 0 16,4-5 0-16,-1-4 1 15,3-1 4-15,2 0-3 16,1 4 0-16,-1 1-2 16,1 6-2-16,0 7-2 0,-1 2 2 15,1 5-2-15,3 2 2 16,-3 3-7-16,1 0-26 16,-3 3-7-16,1 6-59 15,-5-1-94-15,-2 0-270 16</inkml:trace>
  <inkml:trace contextRef="#ctx0" brushRef="#br0" timeOffset="158184.2933">6777 11592 525 0,'-1'0'77'16,"1"0"1"-16,0-2-10 15,1 2-34-15,4 0-20 16,3 0-7-16,4 5-3 15,-1 6-1-15,4-1 1 0,3 3 1 16,-1 1-2-16,2-1 0 16,3-1-1-16,-1-3-13 15,2 0-52-15,-1-5-82 16,-1-4-124-16</inkml:trace>
  <inkml:trace contextRef="#ctx0" brushRef="#br0" timeOffset="158824.8439">7448 11468 574 0,'-6'0'53'15,"3"0"-19"-15,1 0 33 16,2-3-17-16,1 0-31 0,9 1-19 16,3-1 1-16,5 0 0 15,4 3-1-15,2-1 1 16,1 1-40-16,-1 0-35 16,0 0-50-16,-6 0-152 15</inkml:trace>
  <inkml:trace contextRef="#ctx0" brushRef="#br0" timeOffset="158981.0692">7485 11573 592 0,'-8'7'30'0,"5"-1"-11"16,3-2 5-16,5-2-1 0,12-1 21 16,9-1-14-16,6 0-21 15,10-1-6-15,7-7-30 16,1-3-146-16,3-3-211 15</inkml:trace>
  <inkml:trace contextRef="#ctx0" brushRef="#br0" timeOffset="159590.4102">8166 11362 625 0,'0'-8'30'0,"0"-2"25"0,0 6 6 16,0 4-32-16,0 0-20 15,2 12-15-15,5 2 7 16,-1 5 6-16,3 5-1 16,-2 0-1-16,-1 0-2 15,-3 1-2-15,1-2 1 0,-4-2-2 16,0-2 2-16,0-5 0 16,0-4 0-16,-1-6-1 15,1-4 0-15,0 0 7 16,0-9 24-16,0-6-10 15,5-4-12-15,4-6 0 16,6-3-2-16,1 3-4 0,2-3-3 16,0 4-2-16,4 5-1 15,0 4 0-15,0 7 0 16,-2 4-7-16,-3 4-18 16,-1 0-12-16,0 5-23 0,-4 4-62 15,-5-2-58-15,-3 1-290 16</inkml:trace>
  <inkml:trace contextRef="#ctx0" brushRef="#br0" timeOffset="159809.135">8281 11454 625 0,'-7'0'76'16,"3"0"-72"-16,3 0 5 15,1 4-1-15,10 2 17 0,5-1-10 16,7 0 10-16,5 3-18 16,6 0-4-16,0 0-2 15,2 0-5-15,1-1-91 16,-1 0-41-16,0-3-142 0</inkml:trace>
  <inkml:trace contextRef="#ctx0" brushRef="#br0" timeOffset="160012.2605">8718 11498 632 0,'-11'-1'52'15,"4"-2"-54"-15,2 3 6 16,0 0 33-16,5 0 25 16,4 0-45-16,5 0-7 15,7 0-2-15,1-2-5 16,5 0-1-16,2 1-1 15,-3 0-12-15,1-3-56 0,0 2-51 16,-6-2-96-16</inkml:trace>
  <inkml:trace contextRef="#ctx0" brushRef="#br0" timeOffset="160215.3553">8844 11418 634 0,'-6'-6'87'0,"1"3"-2"15,1 0-36-15,2 3-29 16,-1 0-15-16,3 4-9 0,0 7 1 16,0 1 1-16,1 3 2 15,3 5 2-15,3 0-1 16,-1 1 1-16,-1 2 1 16,-1-1-11-16,2-3-37 15,1-4-76-15,0-8-128 0</inkml:trace>
  <inkml:trace contextRef="#ctx0" brushRef="#br0" timeOffset="160449.7501">9030 11324 740 0,'-2'-9'73'15,"2"4"-22"-15,-5 5-21 16,5 1-10-16,-1 11-16 15,1 5-6-15,0 6 3 16,0 4 0-16,4 5 3 0,0 0-1 16,0 3-1-16,-1 1-1 15,1-1 0-15,-2-2-3 16,-2-7-45-16,0-6-82 16,0-11-453-16</inkml:trace>
  <inkml:trace contextRef="#ctx0" brushRef="#br0" timeOffset="163293.4859">6532 12080 670 0,'-7'-17'21'0,"2"-1"15"0,0 1 24 15,4 1-24-15,1 0-18 16,0 3-6-16,1 3-4 16,4 4-7-16,1 1 2 15,3 5-3-15,0 0 1 16,-1 5-1-16,1 5 0 0,1 5-1 15,-5 3 1-15,-2 6-1 16,-3 0 2-16,0 5 1 16,-2-2 1-16,-3 1 2 15,3-2-2-15,-3-2-1 16,5-4 0-16,0-2-2 16,0-3 1-16,7-6-1 0,4-1-1 15,4-7 3-15,3-1 5 16,1 0 3-16,3-5-1 15,-3-4-5-15,-4 0 0 16,-3 2-1-16,-6 0 4 0,-6 4 7 16,0 3-6-16,-5 0-9 15,-5 7-2-15,-3 5 3 16,1 4-2-16,-2 3 1 16,5 2 1-16,0-1 1 15,4 0-1-15,4 0-1 0,1-5 0 16,1-3 0-16,8 0 1 15,-1-2 0-15,1-1 2 16,1 0-1-16,-1-1 0 16,-1 2 2-16,3-1 0 15,0 1-2-15,0 0 1 16,-1 1-2-16,2 0 1 0,-1 0-1 16,0 2 2-16,-2-1-2 15,0 0 0-15,-4 2 2 16,-1-1 2-16,-3 0 2 15,-1 3-1-15,-3-2 3 16,-10 3-2-16,-10-1-1 0,-8 2-3 16,-7 0 1-16,-4-5-17 15,-6-1-64-15,2-9-135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5:23:10.9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10707 4297 138 0,'0'-10'247'16,"0"2"-192"-16,-2 1-5 15,-2 2 12-15,0 2-18 0,3 0-20 16,-1 1 4-16,2 1-5 16,0-1-5-16,0 2-8 15,0 0-11-15,0 0-4 16,3 6 3-16,1 2 1 16,2 4-1-16,-1 6 3 0,1 1 1 15,-4 3 0-15,2 2-1 16,-1-2 5-16,1 1 3 15,0-1 8-15,1-5 2 16,2 1-3-16,4-5-1 16,0-3-7-16,5 0-3 15,1-5 0-15,7-5 1 0,8 0 3 16,5-15 7-16,12-10 0 16,10-10 1-16,13-11 0 15,9-8-7-15,12-9-6 16,7-3-2-16,3 0 0 0,-6 0-18 15,-15 0-153-15</inkml:trace>
  <inkml:trace contextRef="#ctx0" brushRef="#br0" timeOffset="15827.3362">17359 8036 468 0,'-6'0'29'0,"2"0"36"15,4-2 10-15,0-4-39 16,5 0-26-16,7-5 4 15,9-1 10-15,4-4-3 16,7 0-3-16,7-4 1 0,1 0-11 16,3 1-3-16,-2 3-4 15,-4 2 0-15,-6 3-2 16,-7 4-38-16,-9 4-53 16,-11 3-65-16,-4 0-152 15</inkml:trace>
  <inkml:trace contextRef="#ctx0" brushRef="#br0" timeOffset="15999.2073">17353 8125 488 0,'-4'8'16'0,"9"-8"23"0,24-8 0 16,12-14 19-16,16-7-15 15,16-8-26-15,5-2-12 16,1-1-4-16,-6 1-2 15,-9 1-227-15</inkml:trace>
  <inkml:trace contextRef="#ctx0" brushRef="#br0" timeOffset="26373.802">12493 8511 391 0,'-18'2'3'0,"-1"-1"-4"16,2 2 4-16,0 2-3 0,2-1-2 16,1-1 2-16,1 0 0 15,2 0 2-15,1-2 7 16,5 0 15-16,0 0 10 16,3-1-5-16,2 0-6 0,0 0-1 15,0 0 0-15,0 0 5 16,0 0-5-16,6 0-6 15,4-2-8-15,3-1-3 16,1 2-1-16,6-2 2 16,4 2-3-16,0-2-1 15,6 0 2-15,-1 1 0 16,3-1 1-16,3-1-1 0,1 0-1 16,0 0 2-16,0 1-3 15,2 0 1-15,1-2-2 16,0 4-1-16,2-2 2 15,1 2-1-15,2-1 0 0,2-1 5 16,1 0-3-16,4 1 8 16,-2-2-4-16,4 1 1 15,-1 0-4-15,4-1-1 16,1 0-2-16,0-2 1 16,3 1-1-16,-2 1 0 15,3-1-1-15,0 1 1 0,2 0-1 16,-1 0 3-16,2-1-2 15,3 0 1-15,0-2 1 16,3 1-1-16,4-3 1 16,2-2 3-16,2-1 3 15,1 1-1-15,-1-1-3 0,3 1-1 16,-3 1-2-16,2 0 0 16,1 1-1-16,0-1 0 15,1 3 0-15,-2-1 0 16,-1 1-1-16,1 0-1 0,-3 0 3 15,1 2 0-15,-2 1-1 16,-1 1 2-16,-4 1 1 16,0 0 0-16,0 1-3 15,-2 0 2-15,2 1 0 16,-3 0-1-16,-2-2 0 16,-1 1 1-16,-8-2-1 15,0 2 3-15,-8-3 4 0,-6 0-2 16,-4-2 7-16,-5 1 0 15,-4-2 0-15,-1 1 0 16,-3-3-1-16,0 0-5 16,-4 1 0-16,3-1-6 15,-3 2-1-15,2-2-1 0,1 1 1 16,-1 0 0-16,-1 1-2 16,1 2 2-16,-3 0-2 15,-3 2 1-15,-6 3 0 16,-8 0-1-16,-8 0-43 0,-20-3-94 15,-15-13-293-15</inkml:trace>
  <inkml:trace contextRef="#ctx0" brushRef="#br0" timeOffset="30061.3845">12872 8479 10 0,'-1'0'11'0,"-3"0"31"15,-1 0 25-15,0 0-34 0,-1 0-13 16,-1 0-2-16,1 0-3 16,-1 0 4-16,0 0 8 15,1 0 20-15,1-1-11 16,0-2-10-16,0-2 1 15,2 2 2-15,-1 1-8 16,1 0-7-16,1 1-6 16,0 0-2-16,1 0-2 0,-2-1-1 15,2 2 3-15,1-1 9 16,-2 1 11-16,2-2-7 16,0 2 0-16,0 0-12 15,0 0-8-15,2 0 1 0,3 0 3 16,0 0-1-16,3 0 0 15,2 0-1-15,2 0 1 16,2 0 1-16,2 0 5 16,1 0-3-16,3 0-1 15,0 0-1-15,4 0-2 16,-2-1 0-16,0 0 0 16,-2-2 1-16,-1 2-1 0,-5 0 0 15,2-1-1-15,-6 1 1 16,0 1-1-16,-4 0 1 15,-1 0-1-15,1 0 0 16,-2 4-2-16,-2 1 2 0,-2 2-3 16,0-1 6-16,-6 2-3 15,-5-1-27-15,-2-2-26 16,0-3-44-16,-4-2-205 16</inkml:trace>
  <inkml:trace contextRef="#ctx0" brushRef="#br0" timeOffset="31826.863">12593 8557 174 0,'-10'0'10'16,"0"-3"-2"-16,0-1 0 16,2 2-3-16,-1 1 5 0,4-1 22 15,-1-1 26-15,1 1 1 16,-1 0-17-16,4 0-10 16,1-1-4-16,1 2-5 15,0-2-4-15,0 2-8 16,6-3-7-16,4 1 4 15,3-1-3-15,3 0 0 0,1 0 0 16,3 1 2-16,2-1 1 16,2 1-4-16,1 1 0 15,2-2 0-15,3 0-2 16,3 0 1-16,5 0-2 16,2 0 0-16,2-1 1 0,6 0-2 15,1 1 1-15,2-1-1 16,4 0 1-16,-2 0 0 15,3-2-1-15,1 2 0 16,1-1 1-16,2 0 0 16,-1 1 0-16,1 0 5 0,6 0-2 15,-2-2-1-15,2 0 1 16,-1 0-1-16,6-1 1 16,-1-2 1-16,-1 1 0 15,1-2 0-15,1 1-2 16,1 0 0-16,-1 0 0 15,-4 1 0-15,1-2-2 0,-4 3 2 16,1-1-1-16,-1 1-1 16,1-2 1-16,0 2 0 15,5 0 0-15,-3 1 0 16,2 1-1-16,1-1-1 0,0 2 1 16,3 0-1-16,-2 0 1 15,5 2 0-15,-3-2-1 16,2 3 2-16,-1-1-2 15,0 1-2-15,-1-1 4 16,0 2-2-16,4-2 0 0,-2 1 0 16,-3 2 1-16,0-1 0 15,-3-1 0-15,-1 2-1 16,-2-2 0-16,-4 1 1 16,0-1-1-16,0 1 2 15,-5 0-2-15,0 1 1 16,-5-3-1-16,-2 3 1 0,-4-3-1 15,-3 2 0-15,-5 0 1 16,-5 1-1-16,-1-1 0 16,-7 1 1-16,-3 0-1 15,-5 0 1-15,-3 0-1 0,-5 0 1 16,-3-2-1-16,-2 2 0 16,-3 0 3-16,-1 0-2 15,0 0 6-15,0-2-1 16,0 2-1-16,0 0-3 15,-3 0-2-15,-4 0 2 16,1-1-1-16,-5 1 1 0,-1 0-2 16,-1 0 1-16,-2 0-2 15,-2 0 2-15,-2 0-1 16,1 0 0-16,-2 0 0 16,-3 0 0-16,0 0 0 15,-3 0 0-15,-2 0 0 0,-3 1 1 16,-4-1-3-16,-4 4 3 15,-3-3 0-15,-3 3-1 16,-3-2 0-16,-2 1 0 16,1 1-1-16,-1-2 2 15,-2 1-1-15,3 0 0 0,-2-1-1 16,1 2 1-16,-1-2 0 16,-3-1 1-16,3 2-1 15,-3 0 0-15,0 0-1 16,-1-3 3-16,-1 3-2 15,-1 2 0-15,0-3 0 16,-3 1 0-16,0-1-1 0,-3 1 1 16,-2 1 0-16,-1-1 1 15,-3 1 0-15,2-2-2 16,-3 1 1-16,2 0 1 16,-1-2 0-16,1 2-3 15,-1-2 2-15,-1 1 1 0,1-1-1 16,0 2 0-16,-1 0 0 15,-1-1 0-15,2 0 0 16,-1 2-1-16,-1 0 2 16,3-2-1-16,1-1 0 15,1 1 1-15,4 0-2 0,1-2 1 16,1 0 0-16,0 2 0 16,2-2 0-16,2 0 0 15,-1 0 0-15,0 0 1 16,3 0-1-16,-3 0-2 15,6 0 3-15,0 0-1 0,-1 0 1 16,4 0-2-16,1 0 2 16,1 0-1-16,0-2 0 15,1 2 0-15,4 0 0 16,0 0 0-16,-1 0 0 16,1 0 0-16,1 0 0 0,1 2 0 15,-2 2 0-15,5 0 0 16,-1-1 0-16,1 2 0 15,3 0 0-15,2 1 0 16,3-3 0-16,1 1 0 16,5 1 0-16,0-2 1 15,2 0-2-15,2 1 2 0,-2 1-3 16,1 1 1-16,-2-5-109 16,-2-1-90-16</inkml:trace>
  <inkml:trace contextRef="#ctx0" brushRef="#br0" timeOffset="33639.3555">10814 8724 195 0,'0'0'184'0,"0"0"-157"16,0 0-4-16,6-2-8 15,3-2-2-15,3 1-2 0,2-1-3 16,2 0-4-16,5-1 0 16,2-2-2-16,-1 2-1 15,4-2 0-15,2 1 0 16,0 0 0-16,3 1 0 15,3-3-2-15,2 2 1 0,5-2 1 16,2 0 1-16,5-1-3 16,3-1 2-16,3 1 3 15,4-1 2-15,-1 0-2 16,2 3 0-16,1-2-3 16,3 2-1-16,0 1 2 15,4 0-2-15,1 0 0 0,0-1 2 16,2 2-2-16,0-2 1 15,0 0-1-15,0 0 0 16,0 1 1-16,0 0-2 16,-1 0 2-16,1-1 2 15,-1 3 6-15,0-2-3 0,0 0 0 16,-3 0 3-16,4 1-3 16,-1-3 3-16,0-1-1 15,-1 1-4-15,3-2 0 16,-4 1-1-16,-2 0-1 15,-1 0 0-15,-2 0 1 0,-1 1 0 16,-1-1-4-16,1 1 3 16,-2 0-1-16,-2 1 0 15,3 2 0-15,-6-2 0 16,0 3 2-16,2 1-1 16,-1 2-2-16,2-2 0 0,0 2-1 15,5-1 2-15,0-1 0 16,3 1 0-16,1-1-1 15,1 1 0-15,1 0-1 16,1-3 1-16,3 1 0 16,2 0 1-16,2 0 0 15,0 0-1-15,-1 1 1 0,4-3-1 16,-3 0 0-16,1 3 1 16,-1-3-2-16,0 0 1 15,0 1 1-15,-3 1-1 16,2 0 0-16,-2-1 0 15,-1-1 1-15,1 3-1 0,1-1 0 16,2-1 1-16,-2 2-1 16,-2-3 1-16,-1 3 0 15,0-2 0-15,-4 1-1 16,-2 0 1-16,-1-1 3 0,1 2 0 16,-6-1 1-16,0 0 1 15,-5 1-2-15,-3 1 2 16,-2-1-3-16,-5 2-1 15,-4 1-2-15,-9-2 1 16,-12-1-6-16,-12-15-189 0</inkml:trace>
  <inkml:trace contextRef="#ctx0" brushRef="#br0" timeOffset="49592.1982">6896 11230 196 0,'-2'0'5'16,"1"0"-3"-16,-2 0 2 15,2 0 12-15,-1-2 31 16,-1-1 39-16,3 1-37 0,-2-1 1 15,-1 0-23-15,2 2-12 16,1 0-1-16,-1-1-8 16,-1 1-2-16,2 1 3 15,0 0 7-15,0-1 19 16,3 0-18-16,5-1-8 0,5 1-3 16,1 0 4-16,5-1-3 15,4 1 1-15,2-1-2 16,2 2 0-16,3-2 3 15,2-1-1-15,-1-1 5 16,0-1-5-16,0-2 1 16,-2-2-5-16,-3 1 1 0,-1 0-1 15,-1-2 0-15,-4 4-1 16,-4 0-2-16,-1 1 2 16,-3 3-2-16,-4 2-26 15,-2 0-36-15,-5 0-51 16,-1 5-45-16</inkml:trace>
  <inkml:trace contextRef="#ctx0" brushRef="#br0" timeOffset="49920.2917">7043 11288 277 0,'-10'4'34'0,"0"-1"18"0,4 0-27 16,-1-1-9-16,4-2-1 15,2 0 6-15,1 0 10 16,0 0 2-16,6 0-6 16,5 0 3-16,4-2 7 15,5-4-12-15,2 0-15 0,3 1-2 16,0-3 2-16,3 2-1 15,1-2-7-15,-3 1-1 16,2 2 1-16,-3 0-1 16,-3 1-2-16,-6-3-67 15,-4-1-265-15</inkml:trace>
  <inkml:trace contextRef="#ctx0" brushRef="#br0" timeOffset="50951.4749">18456 9653 544 0,'2'-3'30'0,"0"-1"2"0,1 2-4 15,-2 2-25-15,4 0-5 16,-1 2-1-16,-2 7 0 16,1 2 3-16,-2 5 2 15,0 6 5-15,-1 2 2 16,0 2 0-16,0 0 0 0,0-1 0 16,0-2-1-16,0-6 3 15,0-2 4-15,10-6 3 16,7-9 3-16,12 0 31 15,13-18-1-15,18-10-28 16,16-11-12-16,19-10-6 16,14-7-3-16,13-3 3 15,8 0-6-15,-4 7 1 0,-1 7 1 16,-14 7-22-16,-14 2-106 16,-19 0-362-16</inkml:trace>
  <inkml:trace contextRef="#ctx0" brushRef="#br0" timeOffset="59904.4221">6614 9104 433 0,'-8'0'26'0,"1"-1"-23"15,2-3 1-15,-1 1 3 16,5 1 1-16,0-2 13 15,1 2 23-15,0-2 0 16,2 1-20-16,12 1-24 16,5-2 3-16,4-2 2 0,7 0 2 15,3 0 2-15,5 0 2 16,2-1-6-16,3-1-1 16,-2 1 0-16,3 1-2 15,-2 0-1-15,-5-1-1 16,-1 1 0-16,-1 2 2 15,-9 1-5-15,-4 2-9 0,-8 1-62 16,-8 0-19-16,-6 3 7 16,-6 3-45-16,-13 4-137 15</inkml:trace>
  <inkml:trace contextRef="#ctx0" brushRef="#br0" timeOffset="60123.1539">6707 9216 467 0,'-13'5'21'0,"4"-3"-7"0,7 1-12 16,2-3-2-16,11 0 14 15,10 0 27-15,7-7-14 16,11-1 1-16,3-2-13 16,7-2-6-16,-1 2-3 15,3-4-1-15,-2 4-1 0,-2-2-2 16,-4 3 0-16,-1-1-1 15,-8 0-49-15,-5 0-207 16</inkml:trace>
  <inkml:trace contextRef="#ctx0" brushRef="#br0" timeOffset="60966.8307">6811 11343 486 0,'0'-2'6'16,"0"-5"13"-16,6 2-4 15,7-3-11-15,1-1-2 16,4 3 5-16,4-2 12 0,0-2-3 16,2 3 12-16,5-2-11 15,-1 1-6-15,1 2-6 16,0-1-1-16,0 0 2 15,0 2-3-15,-2-2-1 16,-1 2 0-16,-5 0-1 0,-2-1 1 16,-6 1 0-16,0 0 1 15,-7 0-3-15,-1 3 2 16,-2 2-2-16,-3-1-1 16,0 1-47-16,-3 0-44 15,-4 0-43-15</inkml:trace>
  <inkml:trace contextRef="#ctx0" brushRef="#br0" timeOffset="61138.6932">6976 11288 446 0,'-6'4'22'0,"4"-1"0"16,2-1 10-16,3-2 11 15,12 0 16-15,2 0-22 16,6-5-16-16,4 0-13 15,4 1-7-15,0 0 1 16,-3-3-7-16,-11-3-227 0</inkml:trace>
  <inkml:trace contextRef="#ctx0" brushRef="#br0" timeOffset="74106.9817">21094 4642 603 0,'-1'-18'171'16,"-2"2"-167"-16,-1 5 5 15,2 6 16-15,2 4-10 16,0 1-4-16,0 11-19 0,0 6-2 15,0 9 8-15,0 8 2 16,0 2 2-16,0 2 0 16,1-4-1-16,2-4 1 15,-2-6-1-15,2-6 0 16,-1-7 0-16,5-5-2 16,0-6 1-16,4 0 5 0,1-10 14 15,1-1-2-15,2-6-6 16,-1 1-6-16,-2 3 2 15,-5 4-2-15,-2 1-4 16,1 3 0-16,-2 5-2 16,1 0-3-16,1 0-4 15,1 8 1-15,0 1 2 0,3 0 6 16,-1 0 1-16,2 0-1 16,1-4 0-16,3-4 1 15,-1-1 0-15,5-2 3 16,-1-10 1-16,-1-4-1 15,-3-5-2-15,1-5 4 0,-6-5 3 16,-3 3-2-16,-5-1-5 16,-1 5 0-16,0 4-2 15,-3 9-1-15,-7 4-4 16,1 5 0-16,-2 2 0 16,3 11-10-16,2 4-24 0,1 5-9 15,5 4-36-15,0-1-66 16,5-1-164-16</inkml:trace>
  <inkml:trace contextRef="#ctx0" brushRef="#br0" timeOffset="74310.0804">21446 4846 698 0,'3'0'70'0,"-2"0"12"15,2 0-30-15,1 0-30 16,2 1-16-16,1 9-4 0,2 6-1 15,-3 8-2-15,-1 4-1 16,-3 6 2-16,-2-1 2 16,0 2-1-16,-2-4-25 15,-3-7-21-15,-1-11-80 16,4-10-169-16</inkml:trace>
  <inkml:trace contextRef="#ctx0" brushRef="#br0" timeOffset="74935.0441">21596 4065 720 0,'3'-11'54'16,"-1"3"-3"-16,0 4-27 15,1 4 1-15,2 0-13 16,-2 9-17-16,1 6 3 15,1 6 3-15,-2 3-1 0,0 2 1 16,-1 1 1-16,-2-2-2 16,0-1 0-16,0-6-31 15,0-5-15-15,-5-5-45 16,2-6-19-16,-2-2-77 16</inkml:trace>
  <inkml:trace contextRef="#ctx0" brushRef="#br0" timeOffset="75185.394">21575 3847 579 0,'-8'-11'18'0,"-5"6"13"0,-2 5-1 16,0 0-20-16,0 11-7 16,0 7 0-16,2 8-1 15,4 4-1-15,1 9 3 16,5 4-1-16,3 4 1 0,0 1-1 15,8-3 1-15,4-4-2 16,4-7-2-16,5-8-17 16,0-9-12-16,3-6-14 15,0-10-23-15,1-1-32 16,-4-9-143-16</inkml:trace>
  <inkml:trace contextRef="#ctx0" brushRef="#br0" timeOffset="75372.8879">21757 3868 695 0,'7'-3'53'0,"6"-4"-25"15,7 7-27-15,7 2 1 0,4 12 5 16,2 7 6-16,-2 7-2 16,-6 11-3-16,-7 11-6 15,-12 7-3-15,-6 9 3 16,-6 3 0-16,-13-1 0 0,-4-2-52 15,-3-11-69-15,4-13-322 16</inkml:trace>
  <inkml:trace contextRef="#ctx0" brushRef="#br0" timeOffset="76404.0514">19726 4766 502 0,'5'-19'10'16,"1"-1"53"-16,-2 6-11 0,0 3-1 16,-1 5 2-16,-3 6-9 15,0 3-25-15,0 13-34 16,-4 7 12-16,-1 6 4 16,-4 8 3-16,3 0-3 0,0-1 0 15,3 0 0-15,1-7 0 16,2-4 1-16,0-8-1 15,0-5 0-15,4-6-1 16,1-6 0-16,3-2 7 16,3-13 4-16,-1-1-8 15,5-5-2-15,-3 3 0 16,0 1 0-16,-5 5-1 0,0 5 0 16,-4 7 0-16,-2 0-2 15,1 7-10-15,-2 5 5 16,2 5 7-16,0-1 1 15,3 3 0-15,3-3 1 0,0-5 0 16,7-1-3 0,1-8 3-16,4-2 3 0,1-5-1 15,-1-10 0-15,0-5-1 16,-3-7 0-16,-3-4 4 16,-4 0 2-16,-4-6 0 0,-4 5-2 15,-2 0-2-15,-3 10-4 16,-7 4-3-16,-2 9 0 15,-1 9-4-15,0 2 0 16,0 13-35-16,6 4-46 16,4 5-64-16,3 0-163 15</inkml:trace>
  <inkml:trace contextRef="#ctx0" brushRef="#br0" timeOffset="76794.6757">20120 5120 629 0,'0'0'90'0,"-3"0"-88"16,-4 0 33-16,-1 0-31 16,1 6-5-16,-2 3-2 0,-1 6 6 15,1 1-3-15,2 2 0 16,1 1 1-16,3 0 0 15,3-2 0-15,0-2 0 16,0-1-2-16,7-7-1 16,4-2 1-16,4-5 4 0,1 0 4 15,1-12-3-15,-1-3 1 16,-3-6-3-16,0-2 3 16,-7-2 0-16,-3 0 8 15,-3 4 6-15,-3 5 1 16,-7 4 2-16,-5 6-6 0,-3 6-14 15,-2 0-4-15,4 9-1 16,1 4 4-16,2 1-12 16,8-2-61-16,5-3-67 15,0-6-222-15</inkml:trace>
  <inkml:trace contextRef="#ctx0" brushRef="#br0" timeOffset="77107.1559">20135 4215 491 0,'0'7'229'16,"0"-2"-242"-16,-2 4 9 15,-4 3 1-15,-1 3 4 16,-2 1 2-16,2 2-1 0,1-3 1 16,3 3-3-16,2-3-1 15,1-2 1-15,0-2-21 16,0-5-48-16,2-4-103 15</inkml:trace>
  <inkml:trace contextRef="#ctx0" brushRef="#br0" timeOffset="77372.7459">20071 4094 523 0,'-2'-16'13'16,"2"7"29"-16,-5 6 10 16,-2 3-26-16,-3 12-27 15,-3 7-5-15,1 10 6 0,-3 7 5 16,2 5 2-16,2 7 2 16,1 4-1-16,3 2-3 15,2-2 3-15,5-4-3 16,0-7-46-16,5-11-20 15,7-12-24-15,4-13-60 0</inkml:trace>
  <inkml:trace contextRef="#ctx0" brushRef="#br0" timeOffset="78513.3667">20029 4212 55 0,'-2'-2'259'0,"-1"-2"-220"16,1-1 26-16,2-1-9 15,0 3-8-15,0-1-9 16,0 0-10-16,0-1-9 15,5-1-5-15,4 1-5 16,0 0-6-16,-1 1 1 16,3 0-3-16,-4 1 1 0,0 3-2 15,-1 0-2-15,-1 0-2 16,-3 7 0-16,2 1-1 16,0 2 0-16,-1 4 4 15,-2 1 0-15,-1-1 0 16,0 3 0-16,-3 2-8 0,-2-3 17 15,0 2-1-15,-1-2-2 16,-2-3-4-16,3-2 3 16,0-3 1-16,2-4 7 15,0 0 12-15,1-3 9 16,2-1 7-16,0 0-15 0,5 0-5 16,7-2-12-16,6-4-9 15,6 0 4-15,5 0-1 16,2 0-3-16,-1 2 0 15,-6 1-2-15,-6 1-49 16,-12-1-97-16,-6-1-256 16</inkml:trace>
  <inkml:trace contextRef="#ctx0" brushRef="#br0" timeOffset="79716.9337">21527 4041 474 0,'-3'-5'12'0,"3"-2"25"16,0 2-8-16,0-2-4 15,4 2-4-15,4 1-11 16,4-2-6-16,3 2-1 16,1 1 0-16,1 3 0 0,0 0 1 15,-4 0-2-15,-1 0-1 16,-7 5-2-16,-4 5-4 16,-1 2 4-16,-4 4 4 15,-10 0 9-15,0 5 0 16,-2-4-8-16,-2 3-1 15,5-4-2-15,2-2 1 16,4 0 0-16,3-5 2 0,4 0-1 16,4-3-2-16,11-3 6 15,6-3 23-15,9 0 18 16,4-3-24-16,1-6-17 16,-1 0-4-16,-4-1-1 0,-5 3-3 15,-8-1-26-15,-8 0-116 16</inkml:trace>
  <inkml:trace contextRef="#ctx0" brushRef="#br0" timeOffset="81685.545">19810 4429 648 0,'0'-23'8'16,"0"4"-9"-16,0 4 3 0,1 3 1 16,3 2-2-16,1 1 17 15,5 1 0-15,4-3-12 16,8-2-4-16,4-2-2 16,5-3 2-16,5-3 0 0,-1-6-3 15,3-4 4-15,-4 1-3 16,0-2 0-16,1-2 1 15,3 3 0-15,4 3-1 16,2 4 0-16,6 4 0 16,3 3 0-16,8 3-1 0,5 6 0 15,9 1-1-15,4 7 2 16,6 0-1-16,-1 9 1 16,-2 8-1-16,0 10-1 15,-11 10 2-15,-5 10-2 16,-13 9 13-16,-7 11 5 15,-13 6-1-15,-9 4-7 16,-9-1-2-16,-9-2-1 0,-6-2-4 16,-6-6 4-16,-11-7 12 15,-8-5 9-15,-11-1-8 16,-6-5-7-16,-8-6-4 16,-1-4-5-16,2-9 0 0,4-9-1 15,10-9 0-15,10-11 4 16,19-21 9-16,12-16 10 15,26-8-31-15,26-10 7 16,17-4 1-16,22 1-10 16,18 4 5-16,5 9 1 0,2 6 0 15,0 8-1-15,-7 8 3 16,-8 8-3-16,-16 12 1 16,-16 3 1-16,-15 12 2 15,-19 15-3-15,-22 10 0 16,-19 13 1-16,-22 7 1 15,-26 9 6-15,-21 9-2 0,-24 0 0 16,-18-6 1-16,-17-6 0 16,-14-10-2-16,-11-12 1 15,-6-7 3-15,-4-12 3 16,2-7-4-16,8-15-4 0,16-6 3 16,16-22-3-16,21-22 3 15,22-19-2-15,26-24-1 16,21-19-8-16,25-11-15 15,14-3-3-15,27 7 5 16,16 11 14-16,18 17 2 16,10 14 4-16,13 19-1 0,2 11 1 15,8 12 0-15,-5 13 1 16,-6 19-2-16,-10 8 0 16,-16 25 0-16,-13 10-1 15,-16 13 3-15,-14 10-4 16,-18 5 4-16,-4 3-4 0,-23-2 3 15,-12-1 1-15,-15-4 3 16,-13-7 7-16,-14-6 9 16,-13-6-3-16,-10-6-6 15,-6-8-6-15,-4-10-3 16,2-8 1-16,6-9-2 0,11-6 1 16,14-17 1-16,18-15 3 15,21-17 1-15,29-11-5 16,27-10-8-16,38-6 0 15,36 1 4-15,34 4 0 16,33 12 2-16,26 9-1 0,17 10 0 16,8 14-8-16,4 12-15 15,-5 11-20-15,-16 5-28 16,-20 14-35-16,-29 2-131 16</inkml:trace>
  <inkml:trace contextRef="#ctx0" brushRef="#br0" timeOffset="83482.376">21535 6041 671 0,'-3'-7'51'0,"1"2"17"15,-1 2-11-15,1 3-36 16,1 0-10-16,-2 8-16 15,1 10-3-15,1 6 7 16,-2 6 2-16,1 9 2 0,1 2 1 16,1-1-2-16,0-3 1 15,0-6-1-15,6-7-1 16,0-7-1-16,2-9 0 16,2-6-2-16,3-2 4 15,1-12 8-15,2-8-2 0,0-1-4 16,-1 0 0-16,-5 1-2 15,0 4 0-15,-5 5-2 16,-2 6 0-16,-2 2-1 16,1 3-2-16,-2 1-8 15,0 8 0-15,0 1 9 0,3 4 2 16,0 1 1-16,3-1 0 16,0-2 0-16,3 1-1 15,3-6 0-15,3-5 1 16,0-2 3-16,4 0 0 15,1-7-1-15,-2-8 2 0,1-5-2 16,-4-4 2-16,-4-3-3 16,-6-2 9-16,-4-2 0 15,-1 3 4-15,-1 2 1 16,-9 5-5-16,0 5-7 16,-1 5-3-16,-1 6-2 0,3 4-3 15,2 1-43 1,1 3-36-16,5 3-144 0</inkml:trace>
  <inkml:trace contextRef="#ctx0" brushRef="#br0" timeOffset="84044.8444">21889 6461 652 0,'0'-7'74'16,"0"4"-6"-16,-2-2-14 16,2 4-37-16,0 1-3 15,-2 1-13-15,1 7-8 16,-1 4 3-16,1 5 4 0,-2 2 0 15,2 5 0-15,-1-2 1 16,2-2-1-16,0-1 0 16,2-3 0-16,5-6 0 15,3-4-1-15,2-6 0 16,5 0 3-16,1-9 5 16,3-8-2-16,0-2-2 0,-4-5 0 15,-4 2 1-15,-9 2 10 16,-4-1 6-16,-3 2 1 15,-11 5-3-15,-5 6-14 16,-4 3-4-16,0 3-3 16,0 2-10-16,5 3-41 0,5 1-30 15,7-2-201-15</inkml:trace>
  <inkml:trace contextRef="#ctx0" brushRef="#br0" timeOffset="85513.8078">21948 5613 141 0,'-1'0'55'0,"1"0"-7"0,0-3 28 15,0 1-28-15,0-4-1 16,0 1 5-16,3-1-1 16,5 0-5-16,0-1-15 15,3 1-11-15,-2-1-6 16,3 2 4-16,-1 0 5 16,-2 4 0-16,1 1-6 0,0 0-7 15,-1 6-4-15,-3 1-2 16,1 6-2-16,-4 1-4 15,-3 2-1-15,0 2 3 16,-5 1 2-16,-4-4-2 16,0 2 4-16,0-7-1 15,2-1 7-15,1-3 5 16,4-3-2-16,2-2-2 0,2-1-2 16,14-1-5-16,6-5 8 15,7 0-6-15,8-2-5 16,1-2-1-16,-2 2 0 15,-8 1 0-15,-5 4-28 0,-11-2-54 16,-8 3-56-16,-4 0-282 16</inkml:trace>
  <inkml:trace contextRef="#ctx0" brushRef="#br0" timeOffset="86076.3097">21901 5436 597 0,'0'-9'32'16,"0"4"18"-16,0 3 0 15,-5 2-23-15,-4 5-19 16,-3 12-11-16,0 5 3 0,-1 8 9 15,2 6-1-15,2 6 1 16,2 5 1-16,6-2-4 16,1 0-2-16,1-3 0 15,11-7-1-15,6-9-9 0,6-8-27 16,5-11-37-16,6-7-50 16,1-12-224-16</inkml:trace>
  <inkml:trace contextRef="#ctx0" brushRef="#br0" timeOffset="86295.0434">22235 5411 621 0,'0'-8'131'16,"0"0"-108"-16,12 2-2 15,9 3-21-15,5 3 0 16,7 5 5-16,1 10 1 0,-2 7 6 15,-1 11-4-15,-7 9-2 16,-8 9-2-16,-11 11-1 16,-5 6-3-16,-6 4 4 15,-14-3-10-15,-5-4-116 0,-3-11-217 16</inkml:trace>
  <inkml:trace contextRef="#ctx0" brushRef="#br0" timeOffset="86670.0181">22673 6477 672 0,'1'-17'2'16,"-1"1"6"-16,0 2 74 15,0 6-16-15,0 6-22 16,-1 2-18-16,-4 7-22 0,-1 12-11 15,-3 8 5-15,-2 8 4 16,-3 7 0-16,1 3-2 16,1 4 1-16,-2-1 1 15,5-5-54-15,3-12-161 16</inkml:trace>
  <inkml:trace contextRef="#ctx0" brushRef="#br0" timeOffset="87201.1818">23165 5974 745 0,'0'-3'8'0,"-4"-2"-9"15,2 5 12-15,1 2-6 16,-1 10-1-16,2 3-4 0,0 8 3 15,0 5 1-15,3 5-1 16,3 1 1-16,-3-1-3 16,3 1 0-16,-2-4 0 15,0-8-1-15,0-7 1 16,2-6 1-16,-2-6-2 0,2-3 2 16,4-9 6-16,-3-5-4 15,6-3-2-15,-2 0 0 16,2 2 5-16,-4 1-5 15,0 7-1-15,-4 2 0 16,-1 5 3-16,-2 0-4 0,0 8-6 16,0 1 5-16,1 5 1 15,3-4 1-15,-2 2 0 16,3-6-1-16,4-2 1 16,2-4 1-16,2 0 2 15,1-8-2-15,4-8-1 0,-2-6 2 16,0-2-2-16,-3-10 3 15,-4-2-3-15,-1-2 1 16,-7 6 7-16,-3 5 1 16,0 8-4-16,-3 10-6 15,-7 6-4-15,-1 3 0 16,-1 12-31-16,1 6-47 0,4 2-118 16,4 5-178-16</inkml:trace>
  <inkml:trace contextRef="#ctx0" brushRef="#br0" timeOffset="87419.924">23620 6285 842 0,'0'2'17'0,"0"5"-12"0,0 3-8 16,0 8 3-16,0 5 3 15,-5 3-1-15,2 3-1 16,0 0 0-16,-1-4 1 16,1-4-13-16,1-8-55 15,2-9-93-15,0-4-253 16</inkml:trace>
  <inkml:trace contextRef="#ctx0" brushRef="#br0" timeOffset="87841.8124">23737 5424 685 0,'1'-5'41'0,"-1"1"16"15,0 2-10-15,0 2-19 0,0 7-24 16,0 9-10-16,0 7 6 16,-1 4 2-16,1 8-2 15,-2 2 2-15,2 1-1 16,0-2 0-16,0-4 1 0,-2-7-20 16,-2-5-42-16,-2-10-68 15,0-9-110-15</inkml:trace>
  <inkml:trace contextRef="#ctx0" brushRef="#br0" timeOffset="88076.1685">23590 5305 721 0,'-2'-6'12'15,"2"1"36"-15,0 5-9 16,0 2-20-16,0 9-20 15,0 5-2-15,0 5 4 0,0 9-1 16,0 3-1-16,0 5 1 16,0 0 1-16,6 3-1 15,3-3 1-15,6-4-2 16,4-7-36-16,4-10-31 0,3-7-39 16,-1-10-84-16</inkml:trace>
  <inkml:trace contextRef="#ctx0" brushRef="#br0" timeOffset="88263.6134">23861 5191 743 0,'1'-17'39'0,"4"9"22"16,9 8-48-16,6 10-23 16,9 14 7-16,2 9 3 15,6 8 1-15,-2 10 1 16,-6 10-3-16,-14 8 1 15,-12 9-2-15,-11 8 5 0,-19-1-11 16,-13 0-178-16</inkml:trace>
  <inkml:trace contextRef="#ctx0" brushRef="#br0" timeOffset="88763.7174">21504 7163 636 0,'-8'-11'42'0,"4"1"21"0,4 0-8 16,14 1-31-16,13-1-22 16,15 0 6-16,18 1 10 15,16-2-6-15,19 1 1 16,18-1-1-16,15 2 2 15,13-1-3-15,15-2-4 16,10 0 0-16,3-5-2 0,8-1 3 16,0 3-5-16,-8 0-2 15,-13 1 2-15,-15 3-2 16,-19 5-1-16,-26 3 4 16,-25 1-1-16,-24 2-1 15,-18-1-1-15,-20 1 1 16,-12 0-4-16,-25 0-11 0,-16 0-11 15,-12 4-34-15,-15 0-34 16,-12-2-111-16</inkml:trace>
  <inkml:trace contextRef="#ctx0" brushRef="#br0" timeOffset="89388.6575">21050 5696 458 0,'26'-17'15'0,"1"-1"-16"0,-5 4 2 16,0 4 3-16,-5 3-1 15,-3 2 34-15,-7 3 18 16,-5 2-22-16,-2 10-22 16,-2 9 19-16,-10 9 29 0,-7 12-5 15,-5 11-19-15,-3 13-14 16,-6 14-4-16,1 11 6 16,4 12-3-16,2 7-9 15,8 0-6-15,7-2-3 16,14-11-1-16,25-14-3 15,19-16-30-15,23-21-33 0,19-17-61 16,17-22-298-16</inkml:trace>
  <inkml:trace contextRef="#ctx0" brushRef="#br0" timeOffset="89826.176">24358 5328 820 0,'-2'-5'5'0,"2"5"-5"0,16 0-15 16,6 10 14-16,9 7 2 15,9 9 2-15,4 10-2 16,4 10 1-16,-5 12 2 15,-6 13 1-15,-12 13 4 16,-13 10 5-16,-12 10-6 0,-15 2-2 16,-20 4-3-16,-11-5 0 15,-10-10 1-15,-8-10-2 16,-11-6-3-16,-2-14-35 16,-6-12-130-16</inkml:trace>
  <inkml:trace contextRef="#ctx0" brushRef="#br0" timeOffset="90466.7221">21389 7096 625 0,'-25'-1'8'0,"5"-3"-6"0,8-1 6 16,5 5-1-16,5 0-2 15,2 0 5-15,14-3 3 16,13-1-4-16,13-3 20 15,19-3 3-15,20 0-9 0,15-4-5 16,16-2-6-16,16-2 0 16,9-2-6-16,11 1-3 15,11-1 4-15,7 2-1 16,4 0-1-16,3 2-2 16,1 2 1-16,-4 2-2 15,-9 3 1-15,-5 3 6 0,-11 4-3 16,-11 2 1-16,-14 0-3 15,-10 0 0-15,-15 2 0 16,-11 3-3-16,-15 1 0 16,-11-3-1-16,-15 1 3 15,-9-1-3-15,-14 1 0 0,-7-4 1 16,-11 0 1-16,-5 0-17 16,-16 0-38-16,-15-6-45 15,-10 0-68-15,-10 1-185 16</inkml:trace>
  <inkml:trace contextRef="#ctx0" brushRef="#br0" timeOffset="90779.2346">22366 6956 504 0,'-39'4'169'0,"13"-1"-165"16,13-3-3-16,13 0 4 16,17 0 1-16,22 0 0 15,20-6 10-15,24-2 14 0,22-3-6 16,24-4-4-16,20 1-6 16,15-1-3-16,15 0-2 15,2 2 13-15,4 2 1 16,-4 1 1-16,-10 4-10 15,-9 1-7-15,-19 2-6 0,-20 3-1 16,-23 0-1-16,-28 0-62 16,-30-3-177-16</inkml:trace>
  <inkml:trace contextRef="#ctx0" brushRef="#br0" timeOffset="108575.5854">21521 8231 790 0,'2'-14'8'16,"-2"2"-5"-16,0 6 18 16,1 3-3-16,2 3-2 15,-2 8-17-15,-1 9-8 16,0 6 6-16,0 9 5 0,-3 5 2 15,-4 2-1-15,-1 0 0 16,1-6 0-16,1-8-2 16,3-8 0-16,3-8 0 15,0-7 0-15,3-2 0 16,9-12 8-16,2-7 2 16,2-3-8-16,2-2-1 0,-1-1-1 15,-6 6 1-15,-2 6-2 16,-4 5 0-16,-1 8-3 15,-1 0-3-15,0 12-4 16,0 4 8-16,2 4 2 16,3 0 1-16,2 1-1 0,4-6 1 15,4-1-1-15,4-6 1 16,2-8 0-16,0 0 2 16,-1-12 1-16,-2-6-1 15,0-7 1-15,-8-6 0 16,-5-4 9-16,-5-1 4 0,-3 2-2 15,-2-1-4-15,-7 6-5 16,-3 5-2-16,1 7-3 16,-4 6 1-16,5 9-5 15,3 2 0-15,0 4-18 16,5 11-37-16,2 1-28 16,0 2-115-16</inkml:trace>
  <inkml:trace contextRef="#ctx0" brushRef="#br0" timeOffset="109403.6761">21972 8503 450 0,'-2'0'62'0,"0"0"45"15,1 0-33-15,0 0-8 16,-2 0-30-16,-1 3-28 16,1 4-7-16,-3 2 1 0,3 4 2 15,0 0-1-15,2 6 1 16,-1-2-2-16,2 2-1 15,0-1 0-15,4-2 0 16,3-1-2-16,2-3 1 16,2-4-1-16,3-5 0 15,2-3 3-15,1-3 2 0,-2-9 1 16,0-4-2-16,-3-5 3 16,-5-2 11-16,-5 0 7 15,-2 2-6-15,-5 3 0 16,-5 5-6-16,-5 4-8 15,-3 6-2-15,0 3-5 0,0 0-1 16,4 1-41-16,5 1-43 16,7-2-257-16</inkml:trace>
  <inkml:trace contextRef="#ctx0" brushRef="#br0" timeOffset="109981.7418">22074 7772 532 0,'6'-8'27'0,"3"2"-24"16,5 0 4-16,3 0-6 15,-2 3-1-15,1 0-1 16,-1 0 3-16,-3 3 0 15,-2 0 8-15,-2 0 4 16,-5 4-6-16,-3 4-4 0,0 1 0 16,0-2 8-16,-3 2 2 15,-1-1 2-15,0 0-8 16,3-2-3-16,1 1-3 16,0-1 0-16,4 1-2 15,4 0 3-15,3 0-2 16,2-1-1-16,2 1 2 15,0 0 4-15,-2 0 4 0,-2 2 7 16,-4-2 0-16,-3 1-4 16,-4 3 1-16,0-1 12 15,-9 2 0-15,-7 1-5 16,-3 0-7-16,-1-2-8 0,0 0-2 16,-2-3-3-16,6-1 2 15,1-4-4-15,4-3-31 16,2 0-49-16,3-10-81 15</inkml:trace>
  <inkml:trace contextRef="#ctx0" brushRef="#br0" timeOffset="110231.7238">21982 7697 589 0,'-16'-14'48'16,"2"2"5"-16,3 3 10 15,4 5-28-15,1 4-5 16,1 3-13-16,1 11-17 16,-1 11-2-16,-1 8 3 15,0 8-1-15,3 8 1 0,1 2 0 16,2 4 0-16,0-4 0 16,9-8-25-16,9-8-43 15,3-11-27-15,8-14-37 16,4-10-107-16</inkml:trace>
  <inkml:trace contextRef="#ctx0" brushRef="#br0" timeOffset="110450.4503">22341 7560 672 0,'-10'-3'17'0,"4"-6"23"15,2 9-10-15,4 9-30 16,7 9-7-16,10 6 7 15,6 11 8-15,5 5 17 16,1 11-8-16,-2 6-8 16,-4 5-5-16,-7 3 0 0,-8 1-2 15,-7-5 2-15,-1-9-6 16,-14-6-58-16,-5-9-95 16,-3-15-242-16</inkml:trace>
  <inkml:trace contextRef="#ctx0" brushRef="#br0" timeOffset="110794.1826">22822 8592 521 0,'0'3'134'0,"0"5"-94"16,-2 5-6-16,-4 8 9 15,-3 6 6-15,-2 6-8 0,-2 6-12 16,1 4-18-16,-1 0-6 16,4-1-2-16,4-6-17 15,5-8-135-15,10-13-353 16</inkml:trace>
  <inkml:trace contextRef="#ctx0" brushRef="#br0" timeOffset="111325.3823">23735 8021 806 0,'3'-11'6'0,"-1"3"-16"0,-2 5 10 15,-2 3-10-15,-7 12 1 16,-2 7 7-16,-4 6 6 16,1 5 0-16,0 2 3 15,5-1 1-15,3-3-7 16,4-3 2-16,2-5-3 16,5-5 1-16,8-3 0 0,4-5-1 15,0-3 3-15,4-3 0 16,-3-1 1-16,-1 0-5 15,-3 0 4-15,-3 0-4 16,-4 0 1-16,-1 0-1 0,0 0 0 16,-3 0-1-16,3 2 2 15,0 1-1-15,2-3 2 16,1 0 0-16,3 0 1 16,2-10-1-16,3-5 4 15,3-5-3-15,-1-8-1 16,2-8 1-16,-3-5 2 0,-2 1 5 15,-5 2-6-15,-3 7-3 16,-5 8 9-16,-3 10 10 16,-2 10-9-16,-4 3-12 15,-3 13 0-15,3 7 2 16,0 11-26-16,3 4-37 0,3 2-89 16,2-1-298-16</inkml:trace>
  <inkml:trace contextRef="#ctx0" brushRef="#br0" timeOffset="111512.9009">24162 8355 833 0,'3'7'20'16,"-3"2"-17"-16,0 8-1 16,-3 7 5-16,-4 7 5 15,-2 7-5-15,0 2-5 0,0-2 1 16,4-1-1-16,4-8-23 15,1-10-41-15,7-14-83 16,6-5-270-16</inkml:trace>
  <inkml:trace contextRef="#ctx0" brushRef="#br0" timeOffset="112044.1225">24343 7437 685 0,'0'-6'1'0,"0"0"-1"16,7 3 1-16,5 0-3 16,3 0 1-16,4 2 1 15,2 1 3-15,-1 0 0 16,-1 0 1-16,-5 5-3 0,-4 3 0 16,-5 4-3-16,-5 4 2 15,0-1-1-15,-3 2 3 16,-5 2-1-16,-2-3 0 15,-1-1-1-15,1-3 1 16,3-5 0-16,0 1 1 0,6-4-2 16,1-1 1-16,6 0-4 15,11 0 4-15,5 1 3 16,2 4-1-16,1 0-3 16,-1 2-1-16,-4 0 3 15,-10 2 6-15,-5 2 6 0,-5-2 5 16,-1 3-3-16,-13-1 2 15,-11-2-4-15,-5 0-7 16,-3-4-3-16,-7-4-3 16,0-4 2-16,1 0-38 15,3-12-67-15,5-8-205 0</inkml:trace>
  <inkml:trace contextRef="#ctx0" brushRef="#br0" timeOffset="112278.4917">24260 7152 748 0,'-15'-4'6'0,"0"4"-7"16,-2 4-2-16,3 18 6 16,-3 8 0-16,1 12 2 0,2 13 1 15,4 9-4-15,8 8 2 16,2-2-1-16,9-2-1 15,9-6 0-15,10-11-2 16,5-13-2-16,5-9-54 16,4-12-14-16,2-13-56 0,2-4-186 15</inkml:trace>
  <inkml:trace contextRef="#ctx0" brushRef="#br0" timeOffset="112512.7985">24746 7206 647 0,'0'-15'25'16,"0"4"17"-16,0 7 16 16,0 4-34-16,13 12-24 15,7 10-7-15,7 7 14 16,5 13 4-16,2 9-1 0,-3 13 1 16,-9 5-4-16,-14 14-2 15,-10 4-1-15,-18 3 0 16,-15-3 0-16,-8-6 0 15,-8-9-5-15,-6-16-71 16,0-13-254-16</inkml:trace>
  <inkml:trace contextRef="#ctx0" brushRef="#br0" timeOffset="170620.7435">19364 7808 643 0,'-6'-14'5'0,"3"2"0"15,3 4 9-15,0 1 8 0,0 0-12 16,3 2-1-16,-1 3 4 15,0 2-3-15,0 0-7 16,-1 2-3-16,-1 7-3 16,0 6 7-16,0 5 1 15,0 6-2-15,-5 9 1 0,-3 4 1 16,-2 9 4-16,-2 4 8 16,-3 4-5-16,0 6-5 15,-5 3-1-15,-1 8 0 16,-3 4-3-16,-3 3 1 15,-2 7-1-15,-3-2-1 16,1 1 0-16,-1-1 2 0,1 0 0 16,0-5 1-16,2-3-2 15,1 2 0-15,1-7-1 16,4-7 1-16,2-6-2 16,3-10 0-16,5-10-2 15,3-9 2-15,5-6-10 0,4-12-32 16,1-9-65-16,5-6-80 15,5-24-254-15</inkml:trace>
  <inkml:trace contextRef="#ctx0" brushRef="#br0" timeOffset="171026.9533">19663 7763 380 0,'4'-14'21'0,"-4"4"30"16,0 2 11-16,0 6 2 16,0 1-21-16,0 1-10 15,0 0-21-15,-2 8-7 0,-2 6-4 16,-1 10 1-16,0 8 1 15,-3 9 2-15,-3 8 3 16,-2 11 7-16,-2 7 3 16,-6 9 0-16,-4 10-4 0,-4 9-6 15,-4 7-3-15,-3 3-1 16,-5 3-1-16,2 3 0 16,-3-1-3-16,4-5 3 15,0-6-2-15,1-7 1 16,5-7 0-16,4-15-1 15,5-10 0-15,2-10-2 0,10-13-4 16,5-11-34-16,5-8-30 16,1-11-72-16,0-7-342 15</inkml:trace>
  <inkml:trace contextRef="#ctx0" brushRef="#br0" timeOffset="172979.9539">12020 9857 241 0,'-18'0'18'16,"3"-5"29"-16,4 0 2 15,1 0-2-15,4-1-20 16,2 1 6-16,2-2-4 16,2 1-7-16,0 1-7 0,6 0-13 15,3 0 0-15,4-1-1 16,7 0 0-16,1 0 1 15,7-1-2-15,3-1 1 16,6 1 0-16,5-2-1 16,1 0 2-16,9-2-1 15,4 2 4-15,5 0-1 0,6-1 1 16,5-1 1-16,6 1-2 16,4-1 0-16,4-1 3 15,4 1-1-15,2-2 1 16,2 1 6-16,2 1-2 0,2-2-3 15,0 1 5-15,-1 0 2 16,1 1-2-16,0-1-1 16,-2 1 3-16,0 2-1 15,0-2 1-15,0 2-7 16,3-1-1-16,1-1-2 16,-1 2-3-16,4 0 0 0,-1 1-2 15,2-3 2-15,-3 2-2 16,-2 0 0-16,1 1 1 15,-7-3-1-15,-1 3 1 16,-4 0-2-16,-2 0 2 0,-7 0 0 16,-2 0-1-16,-5 3 3 15,-6-2-1-15,-6 2-2 16,-5 0 1-16,-9 3 0 16,-8-1 0-16,-6 2-1 15,-12 1-2-15,-8 0-56 16,-12 0-40-16,-4 0-100 15</inkml:trace>
  <inkml:trace contextRef="#ctx0" brushRef="#br0" timeOffset="173776.7646">11570 9818 566 0,'12'0'14'0,"2"0"-13"0,6-8 2 16,6 4-2-16,9-1 1 16,2-2-2-16,8-1 2 15,4 0-1-15,6-3 1 16,3 2-2-16,5-3 0 16,1 0 2-16,4 0-2 15,2 0 0-15,5 0 0 0,2-1 0 16,5 1 1-16,2-3 7 15,7 4 5-15,3-1-2 16,4 0-4-16,-1 3-1 16,7-2-1-16,-3 1-3 15,3 4 5-15,-2-3-5 16,2 0-1-16,0 0-2 0,-2 0 2 16,2 0 0-16,-1-1-1 15,3-1 2-15,-2 2-2 16,2-3 0-16,-2 1 0 15,0 1 0-15,-2 0 0 0,0 1 3 16,-3-2-3-16,-4 3 7 16,-1 0 3-16,-2 1-3 15,-4-1-1-15,-1 4-3 16,-3-5 1-16,-1 3 0 16,-5 0-1-16,-5 0-1 15,-1 0 0-15,-9 1 0 0,-3-2-1 16,-9 3 2-16,-6 0-1 15,-8 3 1-15,-6-1-2 16,-9 2-1-16,-13 0-1 16,-9 0-67-16,-6 0-205 15</inkml:trace>
  <inkml:trace contextRef="#ctx0" brushRef="#br0" timeOffset="175104.8022">12451 10811 434 0,'-42'-4'15'0,"4"-1"18"0,7 2-4 16,5 2-7-16,6-1-5 16,7 2 1-16,4-3-6 15,3 3-4-15,6 0 1 16,0 0-10-16,10 0-9 15,6 0 14-15,8 3 0 0,5 0-2 16,9 0 0-16,10-3 0 16,5 0 3-16,9 1 2 15,7-1 6-15,10-4 3 16,5-2 3-16,11-1-4 16,11-1-5-16,4-1 0 15,8-1-3-15,5 1-2 0,8-2-1 16,4-1-2-16,4 0 1 15,6-2-1-15,8 0-1 16,0-1-1-16,1-2 2 16,8 0-2-16,1 0 1 15,-1-2 0-15,3 0-1 0,1 2 0 16,-2-2 1-16,-1 4 2 16,0-2-1-16,-5 1 1 15,-8 4 3-15,-2-1-2 16,-5 2-2-16,-5 2-1 15,-10 0 1-15,-9 2-1 16,-6 0 0-16,-8 2-1 16,-12-1 2-16,-9 0 0 0,-10 3 1 15,-10-1 1-15,-10 1 0 16,-12 1 3-16,-8 0-8 16,-9 2 2-16,-10 0-1 0,-11 0-8 15,-6 2-75-15,-18-2-50 16,-12 0-150-16</inkml:trace>
  <inkml:trace contextRef="#ctx0" brushRef="#br0" timeOffset="175854.7482">12833 10892 446 0,'-9'0'50'16,"3"0"-40"-16,5 0-7 15,1 0 0-15,0 0 2 16,8 0-6-16,7 0 8 0,5 0-1 15,7-2-3-15,9-1-1 16,3 1-1-16,7-4 1 16,7 2 0-16,5-3 3 15,5 2 9-15,8-1 2 16,2-1 0-16,7-2 1 0,6 2-5 16,7-2-2-16,4 1-2 15,8-3-2-15,8 1-3 16,7-4 0-16,2 1-2 15,8 0 1-15,5-3-1 16,2 2 0-16,4-4-1 16,3 2 1-16,3-1 0 0,2-1-1 15,-1 4 1-15,-3-4-1 16,3 2 4-16,-5 2 3 16,-4 1 3-16,-2 0 5 15,-5 1 1-15,-3 1 4 16,-5 2-3-16,-8 1 0 0,-5-1-1 15,-7 2-2-15,-9 1-4 16,-8 0 1-16,-10 1 0 16,-6-1-1-16,-12 3-1 15,-8 0 0-15,-9 1-1 16,-6-1-2-16,-11 2-2 0,-5 0-2 16,-5 1-2-16,-7 0 0 15,-4 0 1-15,-5 0-5 16,-19 0-74-16,-14-12-105 15</inkml:trace>
  <inkml:trace contextRef="#ctx0" brushRef="#br0" timeOffset="193135.6513">4715 7305 36 0,'4'-12'97'15,"-2"0"-10"-15,2-1-9 16,-3 0-13-16,2 3-20 15,-1-1-13-15,1 1-10 16,-1 5-5-16,0-2-8 16,-1 5 4-16,0 1-6 0,-1-1-1 15,2 2-5-15,-2 0 0 16,0 0-1-16,0 5 1 16,0 2 3-16,0 1 3 15,0 3-2-15,0 2-1 16,1 2 0-16,1 1 0 0,-1 3 0 15,2 1-2-15,-1 0 0 16,1 4 3-16,0 3-4 16,0 3 4-16,-3 4-3 15,0 1 4-15,0 2 0 0,0 2-3 16,0 3-1-16,0-1-1 16,0 2 0-16,0 1-1 15,0 1 2-15,3 3-1 16,-3 3 1-16,0 1-3 15,2 4 2-15,-2-3 1 16,0 3 0-16,-2 0 1 0,-1 4-1 16,-1-3 4-16,2 2 3 15,1 1-3-15,1 1-1 16,0 2-1-16,1 0-2 16,5-3 2-16,0 0-5 15,3 2 3-15,-2-1-1 0,1 0 0 16,-2 0 0-16,-2 3-2 15,-2 5 3-15,-2 0-3 16,0 3 3-16,-7 0-2 16,-3 1 0-16,1 3 0 15,-2 1 0-15,3-1 3 0,0 2-6 16,1-1 5-16,1 1-1 16,0 2 1-16,-4 0-3 15,4 0 2-15,-5 2 1 16,0 2 2-16,-2 0 4 15,1 0-1-15,-3 3-3 16,0-2-3-16,1-2 1 0,4 1-1 16,-2-3 0-16,5-3 0 15,-1-3 0-15,2-3-1 16,1-1 1-16,1-2-1 16,-1-2 0-16,0 2 1 15,-3-3 0-15,2 2 0 0,0-1 0 16,0-3 1-16,0-2-1 15,2 1 0-15,3-4 0 16,-2-4 2-16,3-2-1 16,0-4-2-16,0-4 1 0,3-3-1 15,-1-3 1-15,1-5 0 16,-2-5 1-16,1-4 2 16,-1-2 6-16,-1-6 1 15,2-4 0-15,2-1-3 16,-2-2-5-16,-2-5-1 15,3-1-1-15,0-1-1 0,-2-2 0 16,-1 0 0-16,2-1 2 16,-2 0-1-16,0 0 3 15,0 0 0-15,0-5 0 16,0-2-3-16,0-2 0 16,0-3-7-16,-3-3-2 15,1-2 2-15,0-3 2 0,0-4-2 16,0-2 2-16,0-3-5 15,0-3 13-15,2-2-3 16,-2-3 1-16,2-1-1 16,-1-2 0-16,-1-2 0 0,1-3 1 15,1 0 0-15,0-3 2 16,0-3-2-16,0-3 0 16,1-6 0-16,6-1 0 15,1-4 0-15,2-7-2 16,1 0 1-16,0-4-1 0,2-1 0 15,-2-1 0-15,0-3 0 16,-5 1 0-16,3-2 1 16,-3 1-1-16,-1 0 1 15,2-3 0-15,-2 0-1 16,3-1 1-16,-1-3 0 0,2-1 0 16,2-2 2-16,0 0-1 15,2-2 1-15,-2-1 0 16,4 2-2-16,-1 1-1 15,-3-2 0-15,1 6 0 16,-3 2 0-16,0-1 0 0,-2 1 0 16,0 3 0-16,0-2 2 15,-1 1-3-15,-1 2 1 16,0-1-1-16,-1 2 1 16,-2 1 2-16,0 1-2 15,-1 1-1-15,-1 2 1 16,2 3 2-16,-1 2-3 0,1 0 2 15,0 2 0-15,2 0 2 16,2 1 3-16,-3 1 2 16,1 1-2-16,0 3 1 15,-2 3 0-15,-2 2-2 16,0 3-1-16,0 2 2 16,0 5-5-16,-7 2 4 0,1 3-4 15,0 4 3-15,-2 2-4 16,0 2 0-16,0 5 5 15,2 5-4-15,-3 0 5 16,3 6-3-16,1 3-1 0,1 6 0 16,1 3 1-16,0 3-2 15,2 3-1-15,1 0-6 16,0 10-5-16,0 8 5 16,0 10 6-16,-4 7 1 15,-1 12 0-15,-3 13-2 0,-5 10-2 16,-7 17 0-16,-4 17 3 15,-8 21-23-15,-8 17-66 16,-13 17-115-16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56:59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3287 3160 521 0,'0'-5'47'0,"0"1"-29"16,0 1 35-16,0 3-12 15,0 0-33-15,0 8-13 16,0 6 0-16,0 6 18 15,0 5-1-15,0 4 1 16,0 0-2-16,0-1-6 16,-3-4-2-16,0-3 1 0,-1-6-1 15,-1-4 4-15,-1-5 3 16,1-6 10-16,1 0 13 16,2-13 4-16,-1-6-25 15,3-5-10-15,0-8-1 16,0 0 0-16,0-1 0 0,4 2 1 15,0 5-2-15,0 6 0 16,-2 6-1-16,2 6-1 16,-2 5 1-16,1 3-4 15,1 3-4-15,4 9 5 16,-1 4 4-16,2 4-1 16,2 3 2-16,1 1 0 15,2 1 0-15,2-1-1 0,-1-2 0 16,0-4 1-16,0-4-1 15,0-2 1-15,-4-7-2 16,3-4 0-16,-5-1 3 0,2-6 4 16,-3-8 5-16,0-6-3 15,-3-1-1-15,-2-6 3 16,-1-1-1-16,-2 1-4 16,0 0 0-16,0 3-1 15,0 4-2-15,0 4-1 16,0 6-2-16,2 6-1 15,5 4-17-15,4 0-67 0,2 9-50 16,2 3-95-16</inkml:trace>
  <inkml:trace contextRef="#ctx0" brushRef="#br0" timeOffset="218.7108">3770 3216 775 0,'-3'-7'4'16,"-1"0"22"-16,4 2 2 0,0-1-20 15,2 1-4-15,6 3-9 16,4-2 2-16,-1 3 4 16,3 0 0-16,1 1-35 15,-4 0-43-15,1 0-50 16,-3 1-131-16</inkml:trace>
  <inkml:trace contextRef="#ctx0" brushRef="#br0" timeOffset="359.3209">3765 3298 651 0,'-4'6'62'0,"4"-4"-47"16,6 2 31-16,12-2-19 15,7-2 4-15,8 0-16 16,11 0-11-16,2 0-3 15,3-2-49-15,-2-7-207 16</inkml:trace>
  <inkml:trace contextRef="#ctx0" brushRef="#br0" timeOffset="1796.9277">4351 3114 464 0,'-5'-8'31'0,"1"-2"26"0,1-1 11 15,3 1-27-15,0 0-15 16,3 1-12-16,6 1-10 15,4 2-5-15,4 3-2 16,0 3 3-16,2 0-2 16,0 7-4-16,-3 3 4 0,-4 7-1 15,-4 2 1-15,-3 3 0 16,-5-1 2-16,0-1 0 16,-2-1-1-16,-7-3 2 15,2-2 2-15,-2 2 1 16,0-4 3-16,1-4 2 15,3-1-3-15,1-2 0 0,4-3-5 16,0-2 0-16,0 0 11 16,3-3 27-16,3-3-19 15,0-2-14-15,0-2-4 16,0 4 0-16,-2 0 2 16,-2 2 1-16,0 2 0 0,-2-1-2 15,0 3-2-15,0 0-2 16,0 0-2-16,0 0-6 15,0 0-17-15,0 0-8 16,0 0 1-16,0 0-4 0,0 0 10 16,0 0 6-16,0 0 4 15,0 0-5-15,0 0-27 16,1 0-65-16,2-2-195 16</inkml:trace>
  <inkml:trace contextRef="#ctx0" brushRef="#br0" timeOffset="2406.2631">4400 3240 218 0,'-5'0'251'0,"3"0"-233"16,-1 0 54-16,3 0-26 0,0 0-16 15,0 0 1-15,5 0-11 16,5-2-6-16,3 1-7 15,1 1-6-15,2 0-1 16,0 0 1-16,1 0-2 16,0 7-13-16,2-4-92 0,-1 1-48 15</inkml:trace>
  <inkml:trace contextRef="#ctx0" brushRef="#br0" timeOffset="6000.843">4784 3085 530 0,'-5'-3'13'0,"-1"1"5"16,0 2 6-16,-1 0-15 15,0 10-6-15,-2 4 4 16,0 5-1-16,1 2 1 0,2 1-5 16,3 1 2-16,1-2 2 15,2-3-5-15,0-4-1 16,5-2 0-16,7-4 0 15,0-6 5-15,6-2 3 16,1 0 7-16,1-7-2 0,-1-6-3 16,-3-3-4-16,-2-1 2 15,-5 0 1-15,-4-3 5 16,-5-2 2-16,0 2-1 16,-2 0-9-16,-5 4-8 15,-1 3 5-15,1 3 1 16,1 7-7-16,-3 3-7 0,4 5 6 15,-2 7-61-15,4 3-21 16,2-1-127-16</inkml:trace>
  <inkml:trace contextRef="#ctx0" brushRef="#br0" timeOffset="6235.2061">5030 3261 746 0,'0'1'9'0,"0"3"-1"16,0 7-8-16,-1 2 0 15,-2 9 6-15,0 7-3 16,0-1 0-16,2 2-2 16,0-2 0-16,1-4 2 15,0-6-2-15,0-1-1 16,0-8-24-16,5-4-48 0,2-5-52 15,4 0-95-15</inkml:trace>
  <inkml:trace contextRef="#ctx0" brushRef="#br0" timeOffset="6625.8111">5332 3070 581 0,'-5'-5'200'16,"-1"3"-205"-16,0 2 3 16,3 0-2-16,-3 7 1 15,1 5 5-15,-2 4-1 16,3-2 1-16,2 5-1 16,2-2-2-16,0 0 2 0,0-4 0 15,3 0-2-15,3-2 2 16,5-4-1-16,-1-5-3 15,4-2 3-15,-1 0 0 16,2-5 1-16,-3-6 2 16,-1-2-3-16,1-6 2 0,-5-4 0 15,-1-3-1-15,-2-1 0 16,-4 0-2-16,0 3 2 16,0 5-2-16,0 6 7 15,-7 7-5-15,-3 6-6 16,-2 6-1-16,1 8 2 15,0 5-35-15,2 2-57 0,3-2-112 16</inkml:trace>
  <inkml:trace contextRef="#ctx0" brushRef="#br0" timeOffset="7016.3901">5621 3054 568 0,'0'-2'63'0,"0"-1"-66"0,-4 3-2 15,0 0 3-15,-1 4 10 16,0 4 0-16,-3 2-6 16,4 4-1-16,1 1 0 15,-1 1 2-15,1 0-1 16,3 0-2-16,0 1 2 0,0-4-2 15,3-1 1-15,4-4 0 16,2-3-3-16,4 0 5 16,1-5 2-16,0 0 0 15,2-6 0-15,-1-5-2 16,-3-3 1-16,1-5 1 16,-2-4 0-16,-2-4-2 15,-3 1-1-15,-1-2 0 0,-4 8 1 16,-1 0 16-16,-4 11 7 15,-6 7-31-15,-3 3-2 16,-2 8-1-16,2 5-53 0,-1 3-51 16,6-1-362-16</inkml:trace>
  <inkml:trace contextRef="#ctx0" brushRef="#br0" timeOffset="7235.1283">5876 3215 607 0,'0'8'74'15,"0"3"-92"-15,0 4 16 16,-3 6 15-16,-3 5 3 16,0 2-3-16,-1 0-10 0,3 0 1 15,-3-4-1-15,4-4 0 16,-1-6-7-16,1-4-46 15,0-7-79-15,3-3-343 16</inkml:trace>
  <inkml:trace contextRef="#ctx0" brushRef="#br0" timeOffset="7922.5864">6245 3030 565 0,'-3'-7'18'0,"0"-2"6"0,-3 5 19 15,-1 2-25-15,0 2-13 16,-1 0-6-16,-1 10-4 15,1 4 0-15,-1 3 3 0,4 4 2 16,1-2 1-16,4 0-1 16,0-1 2-16,3-2-5 15,5-7 3-15,4 0-2 16,0-6 4-16,3-3 1 16,1 0-1-16,0 0 5 0,-1-8-5 15,-1-3 1-15,-4-3-1 16,0-4 1-16,-5-2-1 15,-4-2-1-15,-1-1-3 16,0 3 4-16,-8 3-1 16,-1 3-7-16,-2 8 0 15,-1 6 0-15,2 2 3 0,0 10-18 16,2 2-55-16,6 3-33 16</inkml:trace>
  <inkml:trace contextRef="#ctx0" brushRef="#br0" timeOffset="8328.8114">6665 2986 635 0,'-9'-4'-2'16,"-1"4"0"-16,0 0-2 15,1 6 4-15,-3 4 2 16,2 2 8-16,1 2-5 16,3 1-2-16,-1 2 2 15,3-1 1-15,3 2 0 0,1 0-5 16,0-2-1-16,9-1 2 16,3-4-2-16,3-1-2 15,1-7 2-15,3-1 6 16,-1-2-3-16,-2-3-1 15,1-5 0-15,-1-4 0 0,-4-4 1 16,-1-3 0-16,-3-4 0 16,0-3-1-16,-4 0-3 15,1 0 4-15,-5 6-3 16,0 2 0-16,-5 10 6 16,-5 6-10-16,-2 2-6 0,-2 11-37 15,4 4-56-15,1-5-243 16</inkml:trace>
  <inkml:trace contextRef="#ctx0" brushRef="#br0" timeOffset="8735.0214">7088 2957 530 0,'0'0'29'0,"-4"0"-32"16,-4 0-3-16,3 1 4 16,-1 9 12-16,-2 0 3 15,1 4-4-15,0 4 5 16,2 0-2-16,-1 3-4 0,2 0-1 16,3-1-4-16,1 1 1 15,0-5-4-15,1-3 1 16,8-2-2-16,3-4 1 15,0-3 5-15,5-4 9 16,2 0 0-16,0-4 2 0,-2-8 1 16,3-3 8-1,-4-2-1-15,-1-7-5 0,-5-2-5 16,0 1-4-16,-6-1-4 16,-3 5-4-16,-1 3 7 15,-7 8-3-15,-9 8-9 16,-7 2-5-16,-2 3-26 0,-1 5-70 15,2-1-159-15</inkml:trace>
  <inkml:trace contextRef="#ctx0" brushRef="#br0" timeOffset="10922.5365">2362 3999 588 0,'-3'-4'-1'0,"1"0"3"0,2 1-6 15,0-1 3-15,5 3-2 16,5 1-1-16,2 0 7 15,-1 1-3-15,3 7-2 16,0 2-1-16,-7 3 0 0,2 2 5 16,-5-1-1-16,-3 3 4 15,-1-1-2-15,-3 1 4 16,-8-1 11-16,0-1-2 16,-3 1-9-16,2-4-3 15,3-3-2-15,2-3-1 16,3-6 2-16,3 0 7 0,1-12 17 15,0-4-22-15,6-4-4 16,3-3 8-16,3 0-2 16,-2 0-3-16,1 2 1 15,-1 3 8-15,-2 1 3 16,-3 6 3-16,-2 2 4 0,-2 6-5 16,-1 2-5-16,0 1-13 15,0 3-11-15,0 5 7 16,0 5 4-16,0 0 0 15,0 6 1-15,0 0 0 16,0 1 0-16,0 0 0 0,3 2 0 16,3-6 1-16,3 0-22 15,0-4-23-15,3-4-44 16,-1-3-10-16,0-5-103 16</inkml:trace>
  <inkml:trace contextRef="#ctx0" brushRef="#br0" timeOffset="11109.9777">2565 4166 707 0,'0'2'29'0,"0"-2"6"16,0 6-27-16,3 1 0 16,-1 8 3-16,4 2-6 15,-2 4-2-15,1 4 0 16,1-1 1-16,-3-3-14 15,3-1-54-15,-1-9-39 0,0-3-77 16</inkml:trace>
  <inkml:trace contextRef="#ctx0" brushRef="#br0" timeOffset="15438.7225">2774 4244 520 0,'-1'0'33'15,"-2"0"-22"-15,2 0 23 0,0 4-23 16,-1 6-5-16,1 4 16 15,-2 4 5-15,0 4-8 16,-1 3-3-16,0 0-7 16,0-1-3-16,1-4-2 15,-2-1 0-15,2-6-3 0,2-6-44 16,1-7-60-16,0 0-147 16</inkml:trace>
  <inkml:trace contextRef="#ctx0" brushRef="#br0" timeOffset="17313.9389">2995 3903 546 0,'-6'-4'27'15,"2"-1"-20"-15,2 3 1 16,-1 2-4-16,3 0-6 15,0 2 1-15,0 8-4 16,0 1 2-16,3 1 5 16,3 2 2-16,3-1 3 15,-2 0 0-15,4-5-4 0,-1 0-1 16,-1-3 2-16,3-5 0 16,0 0 5-16,2-2 11 15,-3-9-7-15,0 0-4 16,-4-3-5-16,1-1-1 15,-7 0 6-15,-1 1 3 0,0 2-1 16,0 0-2-16,-1 4 0 16,-4 2 2-16,4 3-3 15,-3 2-10-15,2 1-5 16,1 0 5-16,1 6 2 16,0 3-3-16,0 4 2 0,0-1-1 15,4 6 4-15,0-4-1 16,4 4 0-16,-3-1 1 15,-1 0 3-15,-2 0 0 16,1-2-2-16,-3 1 0 16,0-2-2-16,0-1 2 0,0-1-1 15,0-1-23-15,0-3-61 16,0-5-38-16,0-3-257 16</inkml:trace>
  <inkml:trace contextRef="#ctx0" brushRef="#br0" timeOffset="17610.7893">3263 4134 543 0,'1'0'34'0,"1"0"25"16,-2-4 14-16,0 2-14 0,0 0-7 16,0 2-18-16,0 0-16 15,0 0-14-15,0 8-11 16,0 6 7-16,0 2 5 16,-2 6-1-16,1 3 0 15,-1-2-5-15,2-1 2 16,0-5-25-16,0-3-53 0,0-9-99 15</inkml:trace>
  <inkml:trace contextRef="#ctx0" brushRef="#br0" timeOffset="18095.1625">2141 3744 492 0,'-13'-8'58'15,"-3"4"-57"-15,2 4 10 0,0 0-3 16,2 6 1-16,0 13 14 16,3 6-11-16,0 13-3 15,3 10-1-15,3 10-5 16,2 7 2-16,1 6 0 16,3-1-2-16,9-6 1 15,10-9-1-15,10-8-6 0,10-13-24 16,7-10-18-16,8-12-101 15</inkml:trace>
  <inkml:trace contextRef="#ctx0" brushRef="#br0" timeOffset="18438.8641">3308 3767 652 0,'15'4'10'0,"5"1"-17"15,0 6 4-15,3 9 2 0,2 6-1 16,0 11 18-16,-5 6-3 15,-3 10-5-15,-3 6 7 16,-9 6-6-16,-5 1-3 16,0 0 0-16,-10-5-5 15,-5-5 2-15,-3-5-1 0,-4-11-52 16,0-8-44-16,0-11-348 16</inkml:trace>
  <inkml:trace contextRef="#ctx0" brushRef="#br0" timeOffset="18970.1084">4208 3807 634 0,'-3'-6'5'0,"-3"2"0"15,-3 4 11-15,-1 8-7 16,-1 11-4-16,-1 10 14 16,-2 10-4-16,4 9-6 15,1 7-3-15,6 0-1 0,3-1-2 16,3-5-1-16,10-8 0 16,4-7-3-16,3-9-1 15,4-7-37-15,3-10-34 16,-1-8-79-16,4-9-281 0</inkml:trace>
  <inkml:trace contextRef="#ctx0" brushRef="#br0" timeOffset="19423.1865">4437 3904 693 0,'-4'0'3'15,"3"-1"0"-15,1 1-18 16,7 0 4-16,5 5 12 16,1 4 0-16,2 4 5 0,-2 0-5 15,0 4-3-15,-7 1 1 16,-6 0 1-16,0 1 2 16,-1-2 0-16,-7-1-1 15,2-4 2-15,-3-4-1 0,4-2-1 16,2-2 0-16,3-4-2 15,0 0 9-15,3-6 3 16,6-6-11-16,3-4 0 16,2-3 3-16,-1-1-3 15,0-1 1-15,-4 4 2 16,-2 4-5-16,-3 2 3 0,-3 5 1 16,-1 5 20-16,0 1-6 15,-3 0-12-15,-1 3-6 16,0 5 1-16,1 1 0 15,1 4 0-15,2 0 0 16,0 0-1-16,5-1 1 16,3 0 2-16,3 1 2 0,1-1-4 15,2 0-9-15,-2-1-72 16,3-3-123-16</inkml:trace>
  <inkml:trace contextRef="#ctx0" brushRef="#br0" timeOffset="19720.0533">4667 4101 618 0,'0'0'39'15,"0"-4"21"-15,3-2-45 0,6 1 10 16,0 0 5-16,0-1-12 16,0 3-11-16,-2 1 6 15,0 2-5-15,-1 0-5 16,-4 4-11-16,1 4 6 15,-1 6 1-15,-2 0 1 16,0 1 0-16,0 1 3 0,0-3-5 16,0 1 4-16,-2-5-1 15,1-2 1-15,-1-3-2 16,2-1 0-16,0-3-2 16,7 0-2-16,2 0 2 0,5-5-18 15,3-2-55-15,3-2-56 16,-1 1-79-16</inkml:trace>
  <inkml:trace contextRef="#ctx0" brushRef="#br0" timeOffset="19891.8896">4964 4128 339 0,'3'4'306'0,"-2"1"-273"16,-1-1-9-16,0 5 9 15,0 6 13-15,-5 8-20 16,-5 2-13-16,2 4-8 0,0 1-1 15,-1-2 0-15,0-4-3 16,6-6-1-16,1-6-25 16,2-5-70-16,0-7-180 15</inkml:trace>
  <inkml:trace contextRef="#ctx0" brushRef="#br0" timeOffset="20594.9586">5189 3918 490 0,'0'0'98'0,"0"-2"-91"16,0-1 33-16,0 3-15 15,0 0-4-15,0 0-12 16,0 0-13-16,3 5-5 0,2 4 10 15,0-1 0-15,3 2 0 16,-2-3 1-16,2 1-2 16,2-2-1-16,-1-2 0 15,1-4 2-15,1 0 3 16,0-4 7-16,-1-8-7 0,-5 1 3 16,0-4 6-16,-3-1 16 15,-2 0-6-15,0 1-9 16,0 2 0-16,0 3 2 15,0 5 0-15,-2 4-7 16,1 1-10-16,1 5-6 0,0 10 2 16,0 7 3-16,0 4 1 15,0 4 2-15,0 2 0 16,0-2-2-16,0-1 1 16,-2-8 1-16,2-2 1 15,0-4-6-15,0-5-15 16,0-3-31-16,2-6-35 0,5-1-93 15</inkml:trace>
  <inkml:trace contextRef="#ctx0" brushRef="#br0" timeOffset="21001.2118">5402 4148 656 0,'-2'0'54'0,"2"-3"-21"16,0-2 7-16,3-1-21 15,4 0-1-15,1-1-7 16,0 2-9-16,-2 2-1 0,2 2 0 15,-4 1-2-15,-1 0-1 16,-1 1-2-16,-2 6-1 16,0 5 1-16,0 1 4 15,-4 2-1-15,-3 1 4 16,0 0-3-16,-1-2 1 0,3-3 2 16,4-3-3-16,1-3 0 15,0-5-5-15,12 0 1 16,4 0 7-16,7-6-3 15,1-2-34-15,4-4-74 16,-1-4-61-16,-3-4-320 0</inkml:trace>
  <inkml:trace contextRef="#ctx0" brushRef="#br0" timeOffset="21235.5728">5621 3838 747 0,'-3'-5'8'0,"3"3"-4"16,0 2-24-16,10 0 17 15,4 9 0-15,7 7 2 16,2 5 15-16,2 9-1 0,-1 8-3 16,-5 3 0-16,-4 5-3 15,-10 6 2-15,-5 0-4 16,-5-1-1-16,-8-4 1 15,-5-5-51-15,3-9-78 0,-5-11-260 16</inkml:trace>
  <inkml:trace contextRef="#ctx0" brushRef="#br0" timeOffset="21782.3916">6593 4050 726 0,'2'3'10'0,"6"-3"-23"0,1 0 0 16,10 0 16-16,6 0-9 16,7 0 9-16,8 0-45 15,6 0-32-15,4-2-83 16</inkml:trace>
  <inkml:trace contextRef="#ctx0" brushRef="#br0" timeOffset="21954.2289">7283 4036 681 0,'3'0'21'0,"5"0"-30"16,0 0-1-16,2 0-38 16,4 0 11-16,5 0-17 15,1 0-75-15,3 0-99 16</inkml:trace>
  <inkml:trace contextRef="#ctx0" brushRef="#br0" timeOffset="22110.5094">7697 3998 677 0,'12'0'76'0,"0"-3"-64"15,3-2 0-15,5 1-9 16,2 1-2-16,3 0-1 15,2-2-78-15,-1-4-247 16</inkml:trace>
  <inkml:trace contextRef="#ctx0" brushRef="#br0" timeOffset="22641.6789">8634 3491 633 0,'-9'-12'39'0,"3"4"12"16,-3 6-7-16,-2 2-24 15,0 14-18-15,-4 8-4 16,1 11 4-16,1 11 1 0,4 10-1 16,3 8-1-16,6 8 2 15,0 0 0-15,6-4-3 16,9-6 2-16,2-12-3 15,8-10-5-15,0-13-13 16,7-9-26-16,-3-9-23 0,-2-7-52 16,-2-2-230-16</inkml:trace>
  <inkml:trace contextRef="#ctx0" brushRef="#br0" timeOffset="23110.4008">8883 3730 706 0,'-1'-6'10'16,"1"0"0"-16,0 2-9 16,8 4 4-16,1 0-5 15,4 1-2-15,-2 8 2 16,2 3-1-16,-3 4-2 0,-2 1 1 15,-6 1 2-15,-2 0 2 16,0-1-5-16,0-5 6 16,-2 0-1-16,0-5-4 15,1-4 4-15,1-3 3 16,0 0 6-16,0-8 0 16,3-6-10-16,3-1-2 0,2-7 1 15,-1-1 2-15,1-1-2 16,-1-1 4-16,-3 3-3 15,1 3 0-15,-4 7 1 16,-1 1 12-16,0 9-1 16,0 2-9-16,0 10-17 15,0 4 9-15,0 8 3 0,0 3 2 16,2 2-1-16,3 1 1 16,4 1-1-16,4-5-1 15,-1-2 2-15,6-5-14 16,-1-3-64-16,-1-9-80 0,-1-5-376 15</inkml:trace>
  <inkml:trace contextRef="#ctx0" brushRef="#br0" timeOffset="23625.9965">9169 4007 643 0,'0'-11'37'0,"2"3"17"15,5-4-31-15,1 6-3 16,-1 0 7-16,0 2-5 15,-4 4-18-15,2 0-7 16,-1 4-4-16,-3 7 7 0,3 2-1 16,-3-1 1-16,-1 3-1 15,0 2 3-15,0-1-5 16,-8-2 4-16,0-2-1 16,0-1 4-16,2-2-3 15,2-5 2-15,4-1-2 16,0-3-3-16,10 0-11 0,8 0 2 15,2-4-42-15,5-2-29 16,0 0 6-16,-2-1-76 16</inkml:trace>
  <inkml:trace contextRef="#ctx0" brushRef="#br0" timeOffset="23954.0894">9416 4015 182 0,'0'-3'472'0,"0"-1"-436"15,-3 2 20-15,0 2-22 16,0 0-13-16,-3 0-17 0,1 6-6 16,0 1 1-16,-1 5-1 15,1 1 1-15,2-2 1 16,2 1 0-16,1-2-2 16,0-2 0-16,3-2-1 15,9-3 0-15,4-3 3 0,0 0-2 16,4-2-20-16,1-6-17 15,-6-2 9-15,-1-2 25 16,-5 0 9-16,-4-2 0 16,-5 2-1-16,0-2-2 15,-6 2 1-15,-4 6-3 0,-5 4 1 16,1 2-1-16,1 2-3 16,0 6-30-16,2 4-124 15,8 0-236-15</inkml:trace>
  <inkml:trace contextRef="#ctx0" brushRef="#br0" timeOffset="24125.9635">9553 4134 695 0,'0'6'26'16,"0"4"-26"-16,-4 0 5 0,-1 7 9 15,-3 2-7-15,2 2-3 16,-1 2-1-16,2-1 0 15,0-5-32-15,5-6-59 16,0-5-42-16,3-6-91 16</inkml:trace>
  <inkml:trace contextRef="#ctx0" brushRef="#br0" timeOffset="24485.3419">9833 3926 693 0,'0'-3'66'0,"-4"3"-79"16,-4 1 8-16,2 10-1 15,-2 4 4-15,0 2 2 16,3 4-2-16,2-2 4 0,0 1-1 16,3-3-1-16,0-3-1 15,3-2 1-15,3-3-1 16,3-2 1-16,1-4 3 15,3-3 2-15,0 0 4 16,-1-5-4-16,-1-6 3 16,0-1-1-16,-3-5-3 15,-3-2 2-15,-4-6-3 0,-1 1-1 16,0 2 6-16,-3 0 4 16,-4 6 6-16,-3 4-8 15,-2 9-10-15,-1 3-6 16,1 6 0-16,-2 7-29 0,5 3-52 15,3-2-99-15</inkml:trace>
  <inkml:trace contextRef="#ctx0" brushRef="#br0" timeOffset="24860.2925">10077 3961 690 0,'0'-2'6'0,"0"-3"-7"16,0 2-6-16,-4 3 0 0,1 1 8 15,-3 7-1-15,3 3-1 16,-1 0 2-16,2 2-1 16,0-1 4-16,1 0 0 15,1 0 1-15,0-1-1 16,0-3-1-16,5 0-1 0,6-3-1 15,1-2 5-15,3-4 2 16,2 1-3-16,0-5 1 16,-1-6-10-16,-2-4-6 15,-4-3 7-15,-1-2 4 16,-4-2-1-16,-4 0-1 0,-1 2 3 16,0 4 9-16,-6 4 2 15,-7 7-14-15,-2 5-8 16,-2 1-13-16,-4 7-49 15,1 1-114-15</inkml:trace>
  <inkml:trace contextRef="#ctx0" brushRef="#br0" timeOffset="25500.8621">10375 4061 368 0,'0'-3'269'15,"0"0"-222"-15,0 2 45 16,0 1-40-16,0 0-25 16,0 0-13-16,0 8-14 0,-1 5-3 15,-7 9 4-15,-5 3-1 16,-3 7 2-16,-3 0-3 15,-4-3-23-15,2-7-52 16,6-8-155-16</inkml:trace>
  <inkml:trace contextRef="#ctx0" brushRef="#br0" timeOffset="26188.3091">10716 3906 96 0,'0'-8'472'0,"-3"1"-454"16,2-2 34-16,-2 4 3 15,1 4-18-15,-4 1-21 16,-2 0-12-16,-1 12-10 15,-3 4 2-15,1 6 3 16,-1 2 3-16,4 0-3 0,3-2 0 16,5 0 4-16,0-4-6 15,9-6 3-15,4-6-3 16,5-4 7-16,4-2 0 16,1 0-2-16,1-7 3 15,-2-6-8-15,-2-4 0 16,-3-3 3-16,-10-1 2 0,-3-3-1 15,-4 1-1-15,-4 0 1 16,-8 4 4-16,-6 5-4 16,-4 4 5-16,1 7-3 15,-1 3-6-15,3 3 1 16,6 11-4-16,5 3-67 0,5 0-54 16,3-2-179-16</inkml:trace>
  <inkml:trace contextRef="#ctx0" brushRef="#br0" timeOffset="26563.2828">11034 3884 678 0,'-4'-4'8'15,"-5"-1"1"-15,2 5 14 16,-3 0-15-16,0 1-6 0,1 9-1 15,-3 3-1-15,4 3-1 16,1 1 2-16,2 2-1 16,4 0-1-16,1-1 2 15,0-4 0-15,5-1-1 0,6-3-4 16,4-3-10-16,3-3 0 16,2-4-7-16,2 0 6 15,0-2-6-15,-2-7 7 16,-3-4 17-16,-3-1-1 15,-4-2 5-15,-5-5 15 16,-4 1 8-16,-1-1-9 16,-1 0 2-16,-7 3-10 0,-3 4-8 15,-5 5-8-15,-3 7 4 16,2 2-8-16,-2 4-64 16,2 4-51-16,4-1-300 15</inkml:trace>
  <inkml:trace contextRef="#ctx0" brushRef="#br0" timeOffset="27266.364">11373 3855 581 0,'0'0'27'0,"0"0"-30"16,-1 1 7-16,-5 5-2 15,-3 4-5-15,0 4 3 0,0 6 4 16,0 2-3-16,2 1 3 15,3 0-3-15,4-5 1 16,0-3-2-16,3-4 0 16,7-3 3-16,1-5 1 0,7-3 0 15,2 0 4-15,4-7 0 16,-2-5-4-16,0-3-2 16,-2-4-1-16,-8 1 2 15,-4-1 0-15,-8 0 17 16,0 3 8-16,-8 3-16 0,-8 4-13 15,-6 3 2-15,0 6-5 16,0 0-18-16,-1 0-40 16,4 0-47-16,4 3-198 15</inkml:trace>
  <inkml:trace contextRef="#ctx0" brushRef="#br0" timeOffset="27578.8278">11823 3924 493 0,'2'2'108'0,"0"-2"-87"16,-1 2 14-16,-1 5-14 16,0 4 2-16,0 3 12 15,0 8-6-15,0 4-15 16,-3 8-6-16,-6-1-5 16,-3 5 0-16,-2-3 2 0,1-7-13 15,5-7-85-15,5-10-128 16</inkml:trace>
  <inkml:trace contextRef="#ctx0" brushRef="#br0" timeOffset="28094.4426">12174 3558 72 0,'-2'0'558'0,"0"0"-561"16,2 3-9-16,0 4 10 0,0 5 1 16,0 0-3-16,4-1 4 15,3 1 2-15,2-4 1 16,2 0 0-16,0-3-3 15,4-4 7-15,-3-1-3 16,5 0 0-16,-3-4-1 0,-2-5 0 16,-1 0-2-16,-2-3 6 15,-6 1 9-15,1-1 19 16,-2-1-4-16,-2 4-6 16,0 1 3-16,0 1-7 15,0 4-3-15,0 0-3 0,0 3-11 16,0 0-2-16,0 0-6 15,0 9-6-15,0 4 4 16,2 8 6-16,-2 2-1 16,0 7 1-16,0 1 0 15,0 1 1-15,-4-1-1 0,-3-2 2 16,-2-4-2 0,0-4 1-16,-1-4 1 0,1-5-1 15,1-3-19-15,-1-7-57 16,4-2-53-16,4 0-231 15</inkml:trace>
  <inkml:trace contextRef="#ctx0" brushRef="#br0" timeOffset="28453.7719">12375 3864 547 0,'3'0'214'0,"-1"-2"-188"16,-2-2 29-16,3 3-18 16,-2 0-8-16,-1 1-18 0,2 0-12 15,1 0-9-15,3 0 4 16,1 6 4-16,1-1 1 16,-1 2 2-16,1-2 1 15,-2 2-2-15,-4 3-2 16,-2-2-3-16,0 4 1 15,-7 0-1-15,-2 0 2 16,-2-1 1-16,0-2 2 0,2 0 0 16,3-4-2-16,1-3-3 15,4 0-1-15,1-2-2 16,3 0-3-16,11 0 4 0,2 0 9 16,5 0-14-16,4-3-25 15,1-5-42-15,3-5-144 16</inkml:trace>
  <inkml:trace contextRef="#ctx0" brushRef="#br0" timeOffset="29375.5854">12693 3856 607 0,'-1'-7'8'16,"-1"0"-3"-16,1 3 53 0,-1 0-18 16,1 4-15-16,-2 0-11 15,1 2-15-15,-5 8-11 16,4 1 8-16,-5 6 5 16,3 0-3-16,0 0-1 15,1 2 5-15,4-5 1 16,0-1-2-16,0-3-9 0,5-5-8 15,4-4 2-15,6-1 16 16,5-3 11-16,0-8-9 16,-1-4-3-16,-1 0 1 15,-3-4 0-15,-7 1 0 16,-4-1 1-16,-4 5 0 0,-2-1 1 16,-8 5 4-16,-4 4-8 15,-2 5 1-15,1 1-6 16,-1 8 3-16,3 8-2 15,0 1-22-15,8 4-34 16,3-1-57-16,2-2-173 0</inkml:trace>
  <inkml:trace contextRef="#ctx0" brushRef="#br0" timeOffset="29563.058">12876 4010 726 0,'0'5'18'15,"0"0"-20"-15,0 9-8 16,-7 1 22-16,-2 4-4 16,-3 7-4-16,4-4 1 15,-1 3-12-15,3-8-73 0,3-5-7 16,3-8-32-16,5-4-135 16</inkml:trace>
  <inkml:trace contextRef="#ctx0" brushRef="#br0" timeOffset="30188.0269">13409 3797 629 0,'-6'-1'34'16,"0"0"-29"-16,1 1 6 15,-3 0-7-15,0 7-4 16,0 5 0-16,-1-2 0 16,3 4 0-16,-1 3 1 0,4-2 0 15,0-1-1-15,3-2-1 16,0 0-1-16,1-4-1 16,7-4 0-16,6-2 4 15,2-2 10-15,4-4-6 16,0-4-21-16,0-4-6 15,-2-4 13-15,-3 2 7 0,-5-3 5 16,-5-2-2-16,-2 1 0 16,-3 1 10-16,-5 2-4 15,-8 5-10-15,-3 3-3 16,-4 5 6-16,3 2-3 0,-1 2-70 16,2 5-79-16</inkml:trace>
  <inkml:trace contextRef="#ctx0" brushRef="#br0" timeOffset="30672.364">13722 3765 565 0,'0'-4'25'0,"-1"0"10"16,-5 4-16-16,-1 0-15 15,-1 0-6-15,-2 1 1 16,0 10 1-16,1 0-2 0,2 4 0 16,-1-1 2-16,5 2 0 15,1 0 0-15,2-1 0 16,0-3 3-16,2-1-8 16,6-4 4-16,6-1 4 15,3-4 3-15,5-2-2 16,0-2 2-16,3-9-20 0,-3-2-18 15,-3-2 26-15,-5-5 7 16,-5 1 1-16,-4-5-1 16,-5 3 7-16,0 1 8 15,-11 3 4-15,-3 5-19 0,-7 7-3 16,0 4-9-16,-5 1-145 16</inkml:trace>
  <inkml:trace contextRef="#ctx0" brushRef="#br0" timeOffset="33594.325">13125 3820 142 0,'2'-3'194'0,"-2"2"-165"16,0-4 31-16,0 3-15 15,0 0-13-15,0-1-4 0,0 0 0 16,0 0-11-16,-3 1 5 16,2-1 6-16,-2 2-1 15,1-1-6-15,-4 2-3 16,-1 0-9-16,-2 0-7 16,-5 0-3-16,2 6 1 15,-3 2-1-15,1 5 0 0,0-2-2 16,6 3 0-16,1 2 0 15,2 2 3-15,2-2 3 16,2 0-5-16,1 0 4 16,0-1-2-16,0-2 0 15,4-1-3-15,2-4 2 0,0-2 1 16,2-2 1-16,1-4 2 16,4 0 4-16,-1-6-1 15,3-3-1-15,0-4-1 16,-1-2-2-16,-1-1 2 15,-2-1 1-15,0-1 5 16,-4 4 0-16,-3-3 4 0,-1 6 10 16,-3-2-12-16,0 5-6 15,-6 3-3-15,1 1-4 16,-2-1 2-16,-2 5-2 16,3 0-4-16,-3 0 0 15,0 6-21-15,3 1-21 0,0 0-12 16,2-2-37-16,0-1-140 15</inkml:trace>
  <inkml:trace contextRef="#ctx0" brushRef="#br0" timeOffset="34656.7708">13507 3967 424 0,'1'0'53'0,"-1"-3"-14"15,1 0 34-15,1 2-33 0,-1 0-11 16,0 0 1-16,-1 1-3 16,1 0-6-16,-1 0-1 15,0 3-17-15,0 10-16 16,0 4 13-16,-3 4 5 15,-6 5-2-15,-1 2-2 16,-2 0 4-16,-2 0-1 0,4-4-51 16,2-6-22-16,8-8-48 15,2-10-211-15</inkml:trace>
  <inkml:trace contextRef="#ctx0" brushRef="#br0" timeOffset="35187.9612">14061 3724 423 0,'2'-6'159'0,"-2"2"-146"0,0 2 48 15,0 2-7-15,-2 0-35 16,-2 2-21-16,-4 6-6 15,-1 6 6-15,0 2 2 16,-1 4-3-16,2 0 0 16,2 2 7-16,2-4-3 15,1-1 1-15,3-2-4 0,0-4 3 16,7-4-5-16,3-3 1 16,6-4 6-16,5 0 5 15,1-4-1-15,4-8-4 16,-2-1-3-16,0-4-4 15,-8-2 4-15,-1-2 3 0,-6-1-2 16,-5 5-3-16,-4 0 6 16,-4 3-6-16,-7 4 2 15,-9 5-4-15,2 4 3 16,-3 1-1-16,1 0-47 16,2 3-53-16,2 0-96 0</inkml:trace>
  <inkml:trace contextRef="#ctx0" brushRef="#br0" timeOffset="35875.4198">14406 3712 543 0,'-1'0'16'15,"-6"-1"-16"-15,2 1 12 16,-1 0 0-16,0 6-6 0,0 4-5 16,0 1 1-16,0 5 0 15,2-1-2-15,2 1 1 16,-1-1 1-16,3-1-3 15,0-6-1-15,3 1 2 16,4-4-2-16,4-3 9 0,4-2 7 16,1 0 0-16,4-6-5 15,-1-4-6-15,0-1-1 16,-3-3 0-16,-4-1 3 16,-5 0 11-16,-5 1 11 15,-2-1-7-15,-6 4-12 16,-6 1-11-16,-5 5-1 0,-3 2 1 15,0 3 1-15,0 0-73 16,5 0-81-16</inkml:trace>
  <inkml:trace contextRef="#ctx0" brushRef="#br0" timeOffset="36406.6449">14519 3285 548 0,'-2'-4'42'16,"2"-1"-15"-16,0 2 47 0,0 1-8 16,2 2-30-16,10 2-25 15,9 10-14-15,6 8 7 16,8 8 6-16,5 8 0 16,-1 9-2-16,-3 8-4 15,-10 6-1-15,-12 8-2 0,-12 0-2 16,-8 6 2-16,-18-1-1 15,-8-3 1-15,-5-9 1 16,-5-8 2-16,3-11-4 16,-2-8-10-16,4-9-25 0,1-6-42 15,1-8-153-15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2T05:06:29.5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17885 9748 0,'0'25'63,"-75"74"-47,-24 50-16,-50 25 15,25-25 1,25 24-1,24 1-15,1-50 16,49-75-16,0 26 16,1-50-16,-1 24 15,25 1 1,-25-50-16,25 25 16,0-1-16,0 1 46,0 0-30,25-50 62,0 25-62,-1-25-1,1 25 1,25 0 0,-1 0-16,26 0 15,24 0 1,-74 0-16,24 0 16,-24 0-1,0 0-15,0 0 16,0 0-1,-1 0 32,1 0 16,0 0-1</inkml:trace>
  <inkml:trace contextRef="#ctx0" brushRef="#br0" timeOffset="963.7346">17612 10914 0,'0'25'140,"0"49"-124,-25 25-16,0-24 16,25-1-1,-50 26-15,50-51 16,-24-49-1,24 50-15,0-25 16,0-1 0,0 1-16,-25-25 47</inkml:trace>
  <inkml:trace contextRef="#ctx0" brushRef="#br0" timeOffset="5942.7375">14883 9798 0,'25'0'94,"-25"25"-94,25-25 15,0 0 1,-1 0-16,26 24 16,-25 1-1,24 25-15,1-25 16,-25-1-1,0-24-15,49 50 16,-24-25 0,24 25-16,-49-26 15,24-24 1,-24 25-16,0 0 16,0 0 15,-25 0 0,25-1-31,-1-24 16,-24 25-1,25-25-15,-25 25 16,25-25 0,-25 25-1,25 0 1,0-25-1,-25 24 1,25-24-16,-25 25 16,24 0-1,26 0 1,-50 0-16,25-1 16,0-24-16,-1 25 15,1 0 16,0-25-31,-25 25 16</inkml:trace>
  <inkml:trace contextRef="#ctx0" brushRef="#br0" timeOffset="9623.0023">15007 10740 0,'0'-49'187,"25"-1"-171,0 25 0,49-24-1,1-26 1,49-49-16,24 25 15,-24-50 1,1 25-16,-26-25 16,25 25-1,-50 75-15,1-1 16,-26 25 0,1-24-1,24 24-15,-24-25 16,-1 50-1,-24-24-15,0-1 16,0 25 0,0 0 77,-25-25-93,-25 25 1797,25 25-1328</inkml:trace>
  <inkml:trace contextRef="#ctx0" brushRef="#br0" timeOffset="26792.3959">17984 6152 0,'49'0'188,"26"0"-172,-26 0-1,1 0-15,-25 0 16,0 0-16,-50 0 156,-25 0-156,-24 0 16,-1 0-16,26 0 15,-1 0 1,25 0-16,1 0 16,-1 0-1,50-25 95,24 0-79,26 25-16,-26 0-15,1 0 16,-25 0 0,-1 0-1,1 0 17,0 0 14,-25 25 33,-25 0-48,0-1 0,1-24-15,-1 0-16,0 0 15,0 0 1,0 0-16,1 0 47,48 0 15,1 0-46,25 0 0,-1-24-1,-24 24-15,0 0 16,0 0-1,0 0 1,-75 0 140,-49 0-140,-25 0-16,-50-25 16,-24 0-1,173 25-15,0 0 16,0 0-1,50 0 95,-25-25-95,25 25-15,0 0 16,-1 0 0,26 0-16,0 0 15,-1 0 1,51 0 0,-76 0-1,1 0 32,25 0-31,-1 0-1,26 0-15,-75 25 188</inkml:trace>
  <inkml:trace contextRef="#ctx0" brushRef="#br0" timeOffset="28456.595">18430 5358 0,'50'0'156,"-1"0"-156,26-50 15,-26 1-15,-24 24 16,0 0 0,0 25-1,0-25 1,-1 25 0,1 0-1,0 0 16</inkml:trace>
  <inkml:trace contextRef="#ctx0" brushRef="#br0" timeOffset="30755.2242">22697 4713 0,'-25'0'156,"0"0"-140,-149 0-1,-148 49 1,223-24-16,49 0 15,-24 0-15,24 0 16,25-25 0,-74 25-16,49-25 15,26 0 1,-26 0-16,25 0 16,0 0-1,50 24 126,-25 1-126,0 50-15,0 24 16,0-25-16,0 1 16,0-1-1,0-49 1,0 0-16,0-1 16,0 26-1,0 49 1,0 0-16,0 25 15,0-24 1,0-26-16,0-24 16,-25-1-16,25-24 15,0 0 1,0 25-16,0-26 16,0 26-1,0-25 1,0 0 15,0-1-15,0 1-1,-24-25-15,24 25 16,0 0 0,0 0-1,24-25 313,1 0-312,74 0-16,25 0 16,50 49-16,-75-49 15,-24 0 1,-1 0-16,50 25 15,-49 0 1,-51 0-16,1-25 16,0 0-16,0 0 15,0 0 1,-25 24 15,0 1-15</inkml:trace>
  <inkml:trace contextRef="#ctx0" brushRef="#br0" timeOffset="34975.7909">24185 4812 0,'0'25'172,"25"-25"-157,0 25 1,-1-25 0,51 0-16,-50 0 15,24 0-15,-24 0 16,0 0 0,24 0-16,1 0 31,-25 0-16,-25 25 157,0 49-156,0-24 0,0-1-1,0 1 1,0-25-16,0-1 15,0 1-15,-25-25 16,25 50 0,0-1-16,0 75 15,0-49 1,0-26-16,0 1 16,0-25 15,0 0 109,0-1-93,0 1-15,0 25 327,25-1-343,-25-24-16,0 25 15,25 74 1,-25-25-16,0-49 15,0-25-15,0 24 16,0-24 15,0 0 1,0 0-32,0-1 15,0 1 48,-25-25-32,0 25-31,25 0 16,-25-25-1,25 25 1,-25-25 31,1 0 0,-1 0-32,0 0 1,0 0-1,0 0 17,1-25-17,-1 25-15,0 0 16,-25 0-16,26 0 31,24-25 0,-25 25-15,-25 0 15,25 0 1</inkml:trace>
  <inkml:trace contextRef="#ctx0" brushRef="#br0" timeOffset="36349.034">22101 5159 0,'50'75'171,"-50"-1"-155,25-49-16,-25 0 16,25 0-1,-25-1-15,0 1 16,0 0 0,0 0 62,0 0 15</inkml:trace>
  <inkml:trace contextRef="#ctx0" brushRef="#br0" timeOffset="38060.4474">23614 5854 0,'0'25'141,"0"0"-126,0-1 1,0 1 47,0 0-32,0 0 16,0 0-32,0-1 32,0 1 63,0 0-95,0 0 1,0 0-16,0 24 31,0-24-15,0 0 77</inkml:trace>
  <inkml:trace contextRef="#ctx0" brushRef="#br0" timeOffset="40444.1957">23242 5035 0,'0'25'219,"25"25"-203,25-1-16,-25 1 15,-1 24 1,1-49-16,0-25 78,0 0-62,0 0-1,-1 0-15,1 0 16,0 0 0,0-25-16,0 1 15,-1 24-15,51 0 16,-26-25-1,-24 25-15,0-25 16,0 25 0,-25-25-1,0 0 32,0 1-31,0-1-1,0 0 17,0 0-17,0-24-15,0 24 32,-50 25-17,25 0 1,1 0-1,-1 0 1,0 0 0,0 0-1,0-25 1,1 0 0,-1 25 15,0 0-16,0 0 1,0 0 0,1 0-16,-1 0 15,-25 0 1,50 25 0,-25-25-16,25 25 15,0 0 16,-24-25-31,-1 0 47,0 0 16,25 24-48,-25-24 17,25 25 171</inkml:trace>
  <inkml:trace contextRef="#ctx0" brushRef="#br0" timeOffset="43008.1634">22300 5928 0,'0'-24'141,"-25"24"-110,0 0 0,0 0-15,1 0 0,24 24-1,0 1 1,-25 0-16,25 0 47,-25-25-32,25 25 17,0-1-17,-25 1 1,25 0 31,0 0-47,0 0 31,0-1 0,0 1 32,0 0-16,25-25-16,0 0 0,0 0 0,-1 0 1,1 0-17,0 0 1,0 0 46,0 0-46,-1 0 0,1 0-1,0-25 79,-25 0-63,25 25 16,-25-24 16,0-1-32,0 0-15,0-25-1,0-24-15,0 49 16,-25-24-1,25 24-15,-25 0 16,0 0 0,1 25 31,-1 0 31,25-25-63,-25 25 1,0 0 0,0 0-1,1 0 1,24 25 31</inkml:trace>
  <inkml:trace contextRef="#ctx0" brushRef="#br0" timeOffset="44457.7633">22449 5432 0,'24'0'157,"76"0"-142,-51 0 1,-24 0-16,49 25 15,75 25 1,0-1-16,-50-24 16,50 0-1,-124 0 1,0-1-16,24-24 16,-24 25-16,0 0 15,0-25-15,0 25 16,-1-25-16,1 25 15,0-25 1,0 0 15,-25 24-31,25-24 16,-1 0 15,-24 25 0,25-25 48</inkml:trace>
  <inkml:trace contextRef="#ctx0" brushRef="#br0" timeOffset="51520.122">22647 7764 0,'-25'0'156,"25"25"-125,0-1 1,0 1-1,0 0 31,0 0-46,0 0 0,0 24-1,0-24-15,0 0 16,0 0 15,0 0 16,-25-1 16</inkml:trace>
  <inkml:trace contextRef="#ctx0" brushRef="#br0" timeOffset="52973.6582">23242 8310 0,'0'24'156,"0"1"-140,0 0-1,0 0 1,0 0 0,0-1-1,0 1 1,0 0-1,0 0 95,0 0-48</inkml:trace>
  <inkml:trace contextRef="#ctx0" brushRef="#br0" timeOffset="54192.882">24160 8979 0,'0'25'187,"0"0"-171,0 25 0,0-26 30,0 26-30,0-25 0,0 0 15,0-1 0,0 1 32</inkml:trace>
  <inkml:trace contextRef="#ctx0" brushRef="#br0" timeOffset="56552.2446">23342 7714 0,'0'25'156,"0"0"-77,0 0-17,24-25 79,1 0-94,0 0-16,25 0-31,-26 0 31,1 0-31,0 0 31,0 0-31,0-25 32,-25 0 30,24 25-46,-24-25-16,0 0 31,0 1-15,-24 24 15,24-25-16,-25 0-15,0 25 16,0 0 0,0 0 15,1 0 0,-1 0-15,0 0-1,0 0 1,25 25 15,-25-25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4:58:17.2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2372 5487 534 0,'-6'-7'7'15,"-3"2"7"-15,7 0 20 0,2 0-18 16,2 0 1-16,5 3-10 15,3 2-4-15,2 0-2 16,0 0-1-16,2 1 1 16,-3 6 0-16,2 4 2 15,-1-1-2-15,-3 1 1 16,-1 2 0-16,-3-1-1 16,-3 2 0-16,0-5 0 0,-2 2 2 15,0-2 3-15,-6-2 2 16,3 0 1-16,-3-5 1 15,1-1 6-15,4-1 17 16,0 0 10-16,1-6-20 16,0-2-18-16,0-4-4 0,5-3 0 15,1 1 2-15,-1 0 0 16,1-1 1-16,-3 3 1 16,2 2 6-16,-2 1 0 15,-2 4 0-15,0 1 0 16,-1 3-3-16,0 1-9 0,0 0-4 15,0 4 1-15,0 1 3 16,3 3 2-16,-1 1-1 16,4 1 1-16,-4-1 0 15,5 2 0-15,0 0-1 16,0 1 1-16,0-3 0 0,2 2-13 16,0 0-23-16,3-3-31 15,2-2-42-15,-1-3-101 16</inkml:trace>
  <inkml:trace contextRef="#ctx0" brushRef="#br0" timeOffset="218.7588">2649 5598 575 0,'0'0'62'16,"0"0"-6"-16,0 0 29 15,0 0-45-15,0 0-18 16,0 3-17-16,2 5-6 0,2 3 3 15,1 5 4-15,1 2-2 16,1 0-1-16,-2-1-1 16,1 2-1-16,-4-4 0 15,2-2-8-15,-1-1-27 16,-1-4-56-16,-2-4-130 0</inkml:trace>
  <inkml:trace contextRef="#ctx0" brushRef="#br0" timeOffset="968.7375">2948 5616 573 0,'1'-1'54'0,"-1"-2"-44"15,0 3 28-15,0 0-15 16,0 6-27-16,0 9 3 15,0 6 8-15,-2 7-2 16,-6 2-2-16,0 2 0 16,1-1 0-16,-1-7-1 0,3-4-12 15,1-7-24-15,4-6-33 16,0-7-51-16,0 0-145 16</inkml:trace>
  <inkml:trace contextRef="#ctx0" brushRef="#br0" timeOffset="1468.6769">3047 5443 613 0,'-1'-2'5'15,"-1"2"1"-15,2 0 3 16,0 2-17-16,0 8 10 15,0-1 5-15,0 3-1 16,7-2-1-16,1 2-2 16,1-2 0-16,1-3-1 0,1-4 0 15,0-3 0-15,0 0 2 16,-1 0 6-16,1-6 3 16,-2-5 1-16,-1 1-4 15,-2-2-4-15,-2 1-2 16,-1 0 1-16,-2-1 10 0,-1 5 8 15,0 1-5-15,0 0-3 16,0 3-4-16,0 3-5 16,0 0-6-16,0 3-9 15,0 6 6-15,0 3 2 0,1 3 1 16,3 3 1-16,2-1-1 16,-1 1 0-16,-1 1 0 15,-1-4 0-15,-1 3 1 16,-2-4-1-16,0 0 0 15,0-2 0-15,-6-1-2 16,-2-3 4-16,-2-2 4 0,0 0-3 16,2-3 1-16,1-3-7 15,0 0-12-15,3 0-25 16,2 0-53-16,2-5-102 16</inkml:trace>
  <inkml:trace contextRef="#ctx0" brushRef="#br0" timeOffset="1687.4154">3265 5661 704 0,'0'3'29'16,"0"-1"13"-16,0 2-17 15,0 2-21-15,0 5-2 16,0 1 2-16,0 5-3 15,0-1 2-15,0 1-1 0,-1 0 0 16,0-3-8-16,-2 0-26 16,-1-8-53-16,-3-3-122 15</inkml:trace>
  <inkml:trace contextRef="#ctx0" brushRef="#br0" timeOffset="2187.3446">2223 5328 529 0,'-7'-10'27'0,"4"2"-24"15,-2 2 32-15,5 6-7 16,0 1-10-16,0 16-22 16,0 9 4-16,0 10 3 15,0 12 4-15,0 11-1 16,0 8-2-16,3 3 0 15,2-1-2-15,4-2 1 0,4-7 1 16,7-9-3-16,8-9-31 16,7-11-51-16,6-13-88 15</inkml:trace>
  <inkml:trace contextRef="#ctx0" brushRef="#br0" timeOffset="2546.6933">3326 5322 616 0,'3'-16'24'0,"-1"1"-23"0,3 2 24 16,3 5-6-16,1 6-13 16,6 2 1-16,4 10-9 15,2 12-1-15,2 7 3 16,1 8 5-16,-4 6 1 16,-6 6 0-16,-3 1 7 0,-5 4-4 15,-4-1 0-15,-2-4-6 16,0-2-1-16,-2-5 2 15,-7-4-1-15,-3-3-10 16,-3-7-81-16,-6-7-141 16</inkml:trace>
  <inkml:trace contextRef="#ctx0" brushRef="#br0" timeOffset="3343.6614">3955 5323 471 0,'0'-15'61'0,"0"0"-23"16,0 3 25-16,-4 2 5 15,0 6-22-15,-2 1-7 16,2 3-16-16,-2 1-17 0,-2 12-9 16,1 9-1-16,0 6 4 15,2 8 4-15,1 7 0 16,3 3 1-16,1 0-1 15,0 1-4-15,2-3 1 16,6-4 1-16,3-2 0 0,0-10-1 16,5-4-7-16,2-9-16 15,3-6-13-15,5-9-33 16,1 0-18-16,2-14-94 16</inkml:trace>
  <inkml:trace contextRef="#ctx0" brushRef="#br0" timeOffset="3827.9671">4250 5433 693 0,'-6'-5'20'0,"-1"-4"0"16,5 8 8-16,0-2-21 15,2 3 8-15,0 0 0 16,0 0-21-16,6 3-2 15,-1 3 10-15,1 3-2 0,0 1 1 16,0 3-1-16,-3-2 1 16,1 0-1-16,-3 1 2 15,-1-3-2-15,0 0-2 16,0-1 1-16,0-2 0 16,0 0 0-16,0-2 2 15,0-4-1-15,0 0 2 0,0 0 5 16,0-4 0-16,0-8-7 15,0-1-2-15,4-4 3 16,2-1 0-16,-4 1 1 16,2 2 1-16,-2 0 11 15,-2 8 2-15,0 0-3 0,0 2-4 16,0 3-6-16,0 2-3 16,0 4-9-16,0 7 4 15,0 0 5-15,-2 4 1 16,2 0-1-16,0 1 0 0,0 1 1 15,3-3-3-15,3-1 1 16,0 3-5-16,3-3-13 16,0 0-24-16,-2-2-70 15,4-1-58-15,-2-6-218 16</inkml:trace>
  <inkml:trace contextRef="#ctx0" brushRef="#br0" timeOffset="4265.4616">4425 5585 594 0,'0'0'150'0,"0"-2"-129"15,0-1 24-15,0 0-37 0,3 0-9 16,3 0-4-16,1 2 7 16,1 1-3-16,0 0 0 15,-2 0 1-15,-3 7-2 0,1-2 1 16,0 3 1-16,0 2 0 15,-3 0 1-15,0 2 1 16,0 0-2-16,-1 2-4 16,0-2-5-16,-1 0 4 15,-3-2 3-15,0-3-1 16,2-1 3-16,1-4 0 0,1 0-2 16,0-2 0-16,1 0-7 15,7 0 13-15,-3-4-1 16,6-1 0-16,-2 0-2 15,2 2 0-15,0-1-3 16,-1 2 1-16,2 2 1 0,-3 0-6 16,-3 0-9-1,0 2 5-15,-3 7 5 0,-3 3 0 16,0 3 0-16,-6 1 5 16,-1 4 2-16,-1 2-1 15,0 0 0-15,0-2 1 16,0-2-62-16,2-4-57 0,0-6-109 15</inkml:trace>
  <inkml:trace contextRef="#ctx0" brushRef="#br0" timeOffset="5343.5943">4782 5388 543 0,'-7'-3'6'0,"2"1"3"16,1 2 1-16,0 0-8 16,1 0 3-16,1 7 3 0,2-1-2 15,0 2-1-15,0 0-1 16,7 0 0-16,3-1 0 16,-1-2-1-16,1-1 3 15,2-4-1-15,-3 0-1 16,0 0 4-16,-2-8 5 15,-2-2 5-15,-1-2-1 0,-2 0 1 16,-2 0 3-16,0 2-6 16,0 2 1-16,0 3 1 15,0 4-4-15,0 1-9 16,0 1-10-16,3 10-9 16,3 6 14-16,1 2 1 0,3 3 1 15,-1 3 1-15,0-1-4 16,-4 0 6-16,0-2-8 15,-2 0 5-15,-3-2-1 16,0-5 0-16,0-3 3 16,0-3-2-16,-3-3-1 0,2-1-39 15,-3-5-28-15,4 0-38 16,-1 0-241-16</inkml:trace>
  <inkml:trace contextRef="#ctx0" brushRef="#br0" timeOffset="5671.6871">4937 5597 616 0,'0'0'59'15,"0"0"13"-15,3 0-16 16,2 0-34-16,2 0-15 16,1 0-4-16,1 0 0 0,1 0-1 15,-2 0 0-15,-2 6-2 16,-3 0-1-16,-2 3-2 15,-1 3 1-15,0 3 1 16,-3 0 1-16,-6 1 3 16,0-3-1-16,-2 0 0 0,2-1 0 15,2-6 0-15,1-1 0 16,4 0-1-16,1-5-1 16,1 0-1-16,1 0-2 15,8 0 1-15,5-2 2 16,2-3 2-16,8-2 1 0,1-3-15 15,3 0-21-15,2 1-30 16,2-6-42-16,-1-3-68 16</inkml:trace>
  <inkml:trace contextRef="#ctx0" brushRef="#br0" timeOffset="5968.5502">5183 5329 572 0,'-17'-12'7'0,"3"1"27"16,5 2 17-16,4 5-21 15,3 3 5-15,2 1-9 16,2 5-41-16,10 10 1 16,1 2 12-16,3 7 4 15,4 5 1-15,0 5 0 0,-2 4 1 16,-3 3 6-16,-7 6 1 15,-5 1-6-15,-3-1 2 16,-2-2-3-16,-7-4 0 16,-3-7-7-16,-2-5-25 15,1-4-16-15,-1-8-31 16,1-7-138-16</inkml:trace>
  <inkml:trace contextRef="#ctx0" brushRef="#br0" timeOffset="6562.2971">5749 5498 427 0,'-2'0'141'0,"-1"0"-135"15,3 0-2-15,0 0 1 16,8 1-12-16,4 2 7 15,6-1 4-15,5 2-2 0,9-1 2 16,0 2-1-16,3-5-47 16,-3 0-55-16,2 0-132 15</inkml:trace>
  <inkml:trace contextRef="#ctx0" brushRef="#br0" timeOffset="6734.1139">6233 5492 271 0,'1'0'290'16,"-1"0"-261"-16,1 0 2 16,2 0-27-16,-2 0-6 15,4 0 3-15,4 0 0 0,0 0 1 16,4 0-2-16,3 2 1 16,4-2-68-16,0 0-131 15</inkml:trace>
  <inkml:trace contextRef="#ctx0" brushRef="#br0" timeOffset="6874.7316">6531 5483 628 0,'5'0'103'0,"1"-4"-85"0,3 0-11 16,-3 1-4-16,4 3-3 15,3-1-38-15,0-2-130 16</inkml:trace>
  <inkml:trace contextRef="#ctx0" brushRef="#br0" timeOffset="7484.0697">7076 5072 570 0,'3'-17'12'0,"-3"1"20"16,0 7 19-16,0 3-3 0,-3 6 0 16,-2 2-25-16,0 14-28 15,-3 11 5-15,-1 8-1 16,-2 15 6-16,0 10 2 15,4 7 1-15,0 4-1 16,5 1-2-16,2-2-1 0,0-7-2 16,14-11-2-16,8-11-2 15,6-13 1-15,12-7-9 16,4-14-25-16,3-7-61 16,3-7-89-16</inkml:trace>
  <inkml:trace contextRef="#ctx0" brushRef="#br0" timeOffset="8046.5259">7491 5276 621 0,'-7'-7'11'0,"3"2"0"16,1 3 6-16,3 0-8 16,0 2-3-16,0 0-7 0,1 2-16 15,5 6 25-15,-3 4-8 16,1 1-1-16,-2 4 1 15,0-2-1-15,-2 0 2 16,0-1 0-16,0-4 1 16,0-1 0-16,1-4-1 0,0-1-2 15,2-4 1-15,1 0-1 16,3-2 0-16,2-8 14 16,3-2-9-16,3-6-3 15,1 0 1-15,-2-3 0 16,-1 0 7-16,-2 1 15 15,-4 3 2-15,-1 5 9 0,-4 3 3 16,-2 3-7 0,0 4-12-16,0 2-17 0,0 0-6 15,-2 8-2-15,-2 5 5 16,0 4 0-16,0 5 1 16,-1 3-1-16,3 1 3 0,2-1-3 15,0-4 2-15,2-2-3 16,4-4 0-16,1-2-12 15,4-3-10-15,-2-4-15 16,2-4-101-16,-2-2-229 16</inkml:trace>
  <inkml:trace contextRef="#ctx0" brushRef="#br0" timeOffset="9249.571">7725 5547 281 0,'-2'0'299'0,"0"0"-283"16,2 0 9-16,0 0 9 15,2-1-8-15,6-3-7 0,3-1-18 16,1 0 3-16,3-1-1 16,0 0-1-16,0 2 0 15,-6-1-2-15,-3 2 1 16,-1 1 1-16,-4-1 1 15,-1 3 5-15,-2 0 4 16,-9 0-15-16,-4 0 1 0,-1 5 3 16,-2 1 1-16,3 2-5 15,2 2 3-15,4-2 1 16,4-1 0-16,3 3 3 16,2-2-5-16,0 1 4 15,9 0 2-15,4 3 1 0,3 0-3 16,-1 1 2-16,2 0-2 15,-1 2-3-15,-7-2 1 16,-4 2-3-16,-5-1 2 16,0 0 0-16,-9-2 1 15,-4-3 7-15,-1-2-2 0,1-4-3 16,2-2 0-16,3-1 0 16,4 0-22-16,4-6-24 15,0-3-70-15,7-3-180 16</inkml:trace>
  <inkml:trace contextRef="#ctx0" brushRef="#br0" timeOffset="9718.2734">7997 5561 572 0,'0'-4'52'0,"0"-1"5"16,0 4-27-16,-2 1-9 15,-2 0-12-15,-2 0-6 16,0 7-7-16,-1 4 0 0,2 1 2 15,-1 4 3-15,3-1 0 16,3 2-1-16,0-1-1 16,0-3 2-16,6-2-2 15,3-2 0-15,3-5-1 16,0-2 3-16,4-2 4 16,1-2-2-16,-1-5 0 0,1-7-2 15,-4 1-2-15,-1-5 0 16,-4 0 1-16,-3 1 1 15,-5 1-2-15,0 2 3 16,-5 3-1-16,-4 4 5 16,-3 5-9-16,-3 2-1 15,1 2 2-15,1 9 0 0,2 1-51 16,6-2-56-16,5 0-107 16</inkml:trace>
  <inkml:trace contextRef="#ctx0" brushRef="#br0" timeOffset="10108.8702">8303 5552 684 0,'0'-6'9'0,"-3"2"-6"0,0 2 14 15,0 2-12-15,-1 0 5 16,-1 5-9-16,0 4-3 15,-1 1 2-15,1 3 0 16,0 2-1-16,1 2 2 16,1-1 1-16,1-1-3 15,2-1 1-15,0-3 2 0,0-1-5 16,9-5 2-16,3-3 1 16,2-2 3-16,2 0 2 15,2-4 0-15,0-5-5 16,-3-2 2-16,0-2-1 0,-4-2 1 15,-1-3 1-15,-4 3 0 16,-3-1-2-16,-3 3 10 16,0 2 11-16,-5 5-18 15,-8 4-9-15,1 2-3 16,-3 3 9-16,0 7-24 0,3 1-37 16,-1-2-39-16,7-1-164 15</inkml:trace>
  <inkml:trace contextRef="#ctx0" brushRef="#br0" timeOffset="10515.1557">8564 5534 140 0,'0'-2'463'0,"0"0"-436"16,0 2 25-16,0 0-40 16,-3 0-6-16,0 4 0 15,1 4-2-15,-2 2-2 16,2 3-1-16,-1 2 1 0,2 0-1 16,1 0 0-16,0 0 0 15,0-4-2-15,0-3 0 16,6-2-1-16,2-6 2 15,4 0 4-15,-1 0 4 16,3-8-2-16,0-4-3 0,1-1 0 16,-3-1 1-16,-1-6 0 15,-5 3 10-15,-1 0 2 16,-5 2-6-16,0 1-2 16,-5 7-10-16,-6 4-3 0,0 3-1 15,-4 0-14-15,3 6-62 16,0 1-86-16</inkml:trace>
  <inkml:trace contextRef="#ctx0" brushRef="#br0" timeOffset="10796.4208">8813 5528 333 0,'4'2'373'0,"1"0"-391"0,-1 4 19 15,-2 5-7-15,4 6 4 16,-6 7 15-16,0 8 1 16,-6 6-2-16,-3 6 0 15,-7 1 0-15,-1-2-6 0,-1-3-1 16,1-6-1-16,2-7-3 15,2-8-49-15,1-8-47 16,5-10-141-16</inkml:trace>
  <inkml:trace contextRef="#ctx0" brushRef="#br0" timeOffset="11671.3254">9044 5136 579 0,'-2'-5'16'0,"-2"2"18"0,4 3 6 15,0 0-35-15,0 3-14 16,0 7 5-16,8 2-1 16,0 1 5-16,3 0 0 15,-1 0 1-15,5-4 2 16,0 0-3-16,1-3 1 15,0-6 2-15,2 0 1 0,-3 0-1 16,0-7 1-16,-5-4-1 16,1-1 1-16,-7-4 0 15,-2 0 16-15,-2 0 3 16,0 2-4-16,-4 0 2 0,-4 3-4 16,5 2-4-16,0 7-3 15,2 2-7-15,1 2-10 16,0 12-6-16,4 8 11 15,2 5 1-15,4 7 2 16,-2 4 1-16,-1 1-1 0,-3-2-1 16,-2-2 0-16,-2-5 0 15,0-6 0-15,-1-6 0 16,-5-5 1-16,-3-4-1 16,0-6 3-16,-3-3 3 15,3 0 1-15,2-6-3 0,1-5 1 16,2-2-4-16,4 0-13 15,0 1-36-15,2 0-33 16,6 0-114-16</inkml:trace>
  <inkml:trace contextRef="#ctx0" brushRef="#br0" timeOffset="12186.9085">9353 5445 646 0,'-3'3'35'0,"3"-3"-29"0,0 0 11 16,3-1-2-16,5-3-13 15,3-1-2-15,2 0 0 16,0-1 5-16,0 0-3 16,-4 3 0-16,-1-1 0 15,-1-1-1-15,-4 3 0 0,-3-1-2 16,0 1-3-16,-1 0 1 16,-8 2-1-16,1 0 0 15,-3 0 6-15,2 4-4 16,0 3 1-16,1 0-3 15,2-2 2-15,6 2 3 0,0-2-2 16,0 1 0-16,9-2 2 16,3 2 5-16,-1-1 0 15,2-1-1-15,-3 2-1 16,0-2 5-16,-5 3 6 16,0-1 1-16,-5 2-9 15,0 2-6-15,-5 0 0 0,-5-1 3 16,-4 3-3-1,-1-3 3-15,0-4-5 0,0 0-23 16,5-5-23-16,3 0-2 16,5 0-62-16,2-5-176 15</inkml:trace>
  <inkml:trace contextRef="#ctx0" brushRef="#br0" timeOffset="12577.5064">9668 5458 611 0,'-9'-4'13'0,"2"1"4"16,-1 2-2-16,-2 1 11 16,1 0-1-16,-1 1-13 15,3 4-8-15,0 1-1 0,2 0-2 16,0 3 2-16,2-2-2 15,3 1-1-15,0 1 1 16,0-2-3-16,5-1 2 16,4-4 0-16,3 0 3 0,3-2 0 15,3 0 3-15,0-2-5 16,1-6-2-16,-2-2-10 16,0-1 3-16,-1-1 6 15,-7 0 3-15,-3-1 1 16,-5 1-2-16,-1 1 0 0,-1 2 2 15,-8 3-5-15,-8 3-4 16,-2 3 2-16,-1 2 4 16,1 6-12-16,-1 3-47 15,5-3-89-15,6-1-299 16</inkml:trace>
  <inkml:trace contextRef="#ctx0" brushRef="#br0" timeOffset="12983.9126">9924 5384 214 0,'0'-2'417'0,"0"-1"-414"16,-1 3 3-16,-3 0-9 0,-2 3 11 15,-1 5-1-15,1 2-2 16,-1 2-2-16,1 2 2 16,1-2 0-16,1 1 1 15,4-1-1-15,0-1-1 16,0-2-2-16,3-1 0 0,5-3-1 16,2 0 3-16,2-5-1 15,3 0 4-15,1 0-3 16,-3-5-2-16,0-2 1 15,-4-3 0-15,0-2 1 16,-5 0 16-16,-1-2 2 16,-3 1-13-16,0 0-3 0,-1 2-3 15,-7 5-7-15,-1 3-3 16,0 3 0-16,-1 0-40 16,2 3-18-16,0 1-127 15</inkml:trace>
  <inkml:trace contextRef="#ctx0" brushRef="#br0" timeOffset="13358.839">10152 5382 613 0,'-5'0'11'16,"1"0"-8"-16,-1 0-5 15,1 5 4-15,-1 2 6 16,-1 2 1-16,2 2-4 0,-1-2 0 16,2 3-2-16,-1-4 0 15,3 3 0-15,1-5-4 16,0 0 2-16,5-2-1 16,5-2 1-16,3-2 5 15,1 0 0-15,3-4-2 0,-1-2-1 16,-3-3-1-16,0-5 1 15,-4 1 5-15,-5-2 9 16,-1-1 1-16,-3 0-1 16,0 1-4-16,-7 4 0 15,-6 2-15-15,-5 7-2 0,0 2 0 16,-2 4-43-16,2 2-43 16,5 1-158-16</inkml:trace>
  <inkml:trace contextRef="#ctx0" brushRef="#br0" timeOffset="13733.8473">10222 4892 708 0,'7'4'23'0,"10"1"-31"15,5 8 11-15,5 5 30 16,3 6-6-16,3 10-11 15,-3 6-8-15,-5 9-5 0,-5 10-1 16,-8 6 0-16,-11 6 0 16,-2 1 0-16,-15-3 0 15,-8-4 2-15,-8-3-2 16,-2-10-2-16,-7-6-51 16,-2-10-53-16,-3-8-118 0</inkml:trace>
  <inkml:trace contextRef="#ctx0" brushRef="#br0" timeOffset="17218.0021">3554 5897 327 0,'3'0'325'0,"-3"0"-292"0,0 0 17 16,0 3-24-16,2 7-19 15,2 4 5-15,0 7 14 16,1 3-10-16,-3 3-10 16,1-1-2-16,-3 4-1 15,0-1-1-15,-5-2-24 16,-4-9-128-16</inkml:trace>
  <inkml:trace contextRef="#ctx0" brushRef="#br0" timeOffset="17936.7499">5431 5775 501 0,'0'-7'71'0,"0"3"-56"16,0 2 39-16,0 2-11 15,0 0-9-15,0 0-21 16,0 10-16-16,0 4 6 15,-2 4 9-15,-4 8 1 16,-5 5-8-16,-2 5 3 0,-2-2-7 16,-2-1-101-16,3-9-177 15</inkml:trace>
  <inkml:trace contextRef="#ctx0" brushRef="#br0" timeOffset="19077.5207">10459 5603 366 0,'2'-3'52'16,"1"1"-8"-16,-2-1 24 0,3 1-17 16,-1 2-15-16,1 0 1 15,-1 0-6-15,-1 0-12 16,1 5 4-16,-2 4 6 15,-1 4-8-15,0 1-8 16,-1 6-6-16,-8-1-4 16,-5 2 0-16,-1-1-17 15,-5-4-97-15,3-8-162 0</inkml:trace>
  <inkml:trace contextRef="#ctx0" brushRef="#br0" timeOffset="21796.3708">11129 4929 158 0,'0'0'73'16,"-1"-2"-14"-16,-1-1 6 15,2 0-9-15,0 1-2 0,0 1 0 16,-2-2-3-16,2 2-8 15,-3-1-7-15,3 2-4 16,-1 2-8-16,-2-2-10 16,-3 6-12-16,0 8-1 15,-4 10 1-15,-1 12 3 16,-4 12 8-16,3 14 0 16,-1 12-1-16,4 5-2 0,4-3-5 15,5-5-1-15,3-8-1 16,9-10-3-16,6-14 1 15,3-8 1-15,1-9-2 16,5-8-76-16,0-10-45 16,0-4-276-16</inkml:trace>
  <inkml:trace contextRef="#ctx0" brushRef="#br0" timeOffset="22640.0821">11311 5122 490 0,'0'-4'27'0,"0"-2"-3"15,0 4 30-15,5 2-38 16,3 0-16-16,4 2 0 16,0 6 1-16,1 6-3 15,-4 2 1-15,-3 4-2 0,-4 2 2 16,-2-4-1-16,0 0 5 15,0-2-1-15,-6-4-1 16,0-4 3-16,3-4 8 16,2-4 10-16,1 0 9 0,0-4 26 15,0-8-30-15,7-3-28 16,2-4 2-16,0-2 5 16,2-3-2-16,-2-3-2 15,0 3 1-15,-3 1-1 16,-2 3 2-16,-3 5 8 0,-1 3 7 15,0 7-8-15,0 5-7 16,0 1-10-16,-1 15-8 16,-3 2 13-16,0 7 0 15,3 4 1-15,1 1 2 16,0 1-2-16,9-4 0 16,3-3-1-16,3-4-14 15,5-2-25-15,-2-7-48 0,4-5-33 16,-4-6-192-16</inkml:trace>
  <inkml:trace contextRef="#ctx0" brushRef="#br0" timeOffset="23186.9017">11576 5378 589 0,'-1'0'75'0,"1"0"-67"15,0 0 44-15,1-3-7 16,6-2-31-16,3 1-16 0,2-2 2 16,2 0 2-16,0 1 0 15,-2 0-2-15,-1 0 3 16,-6 3-4-16,-2-1 6 16,-3 2-5-16,0 1 1 15,-8 0-2-15,-4 0-4 0,-2 3 7 16,-3 3-3-16,1 3 3 15,1-1-4-15,3 3 2 16,4-3 0-16,3 1-3 16,5 2 4-16,0-2-5 15,7 0 2-15,5-1 3 16,0 1 0-16,2-1 0 0,-1-1-1 16,-2 0 1-16,-1 0 1 15,-5-1-2-15,-4 4-3 16,-1-2-1-16,-6 0 5 15,-6 1 1-15,-2-2 0 16,-1-1 2-16,2-4-13 0,3 0-30 16,5-2-58-16,4 0-152 15</inkml:trace>
  <inkml:trace contextRef="#ctx0" brushRef="#br0" timeOffset="23811.8534">11842 5398 569 0,'0'-4'69'0,"0"0"-42"16,-3-1 49-16,-2 4-32 15,2 1-27-15,-4 0-10 0,1 3-7 16,-3 8-4-16,3 0 2 16,-1 4 1-16,0 0 2 15,1 2 0-15,6-2-2 16,0-2 1-16,0-1-2 15,10-2-1-15,4-5-1 0,4-2 4 16,4-3 2-16,0 0-5 16,0-6-1-16,-2-1-5 15,-6-4 6-15,0-1 6 16,-7-1-1-16,-2-2 1 0,-5 0-4 16,0-1 6-16,-9 1 2 15,-2 5-4-15,-5 1-3 16,-1 6 1-16,3 3-4 15,-3 1 0-15,4 6-32 16,3 3-52-16,6-1-76 16,4 0-196-16</inkml:trace>
  <inkml:trace contextRef="#ctx0" brushRef="#br0" timeOffset="24202.4491">12147 5376 655 0,'-5'-6'9'0,"-3"2"-7"16,2 4 11-16,-1 0 1 0,-2 2 1 16,1 5-11-16,2 2-3 15,-1 5-1-15,1-1 1 16,2 0-1-16,0 1 1 15,4 1 0-15,0-2-2 16,0-1 0-16,7-1-1 16,3-2 1-16,1-4 0 0,3 0 5 15,-1-5 2-15,2 0-2 16,-2 0-1-16,-1-6 1 16,-1-4 0-16,-1-2 1 15,-2-2 4-15,0-4-2 16,-5 1-4-16,-2-2-5 0,-1 3 6 15,-1 3-2-15,-10 5 0 16,-3 5-10-16,-3 3 3 16,-1 3-18-16,-2 5-46 15,6-1-122-15</inkml:trace>
  <inkml:trace contextRef="#ctx0" brushRef="#br0" timeOffset="24718.1588">12360 5356 578 0,'0'-7'133'15,"0"4"-98"-15,-1-3 31 0,1 5-24 16,0 1-17-16,0 0-18 15,-2 5-13-15,2 4-4 16,0 4 8-16,-1 5 1 16,0 4 1-16,1-1 0 0,-2 0 2 15,2 1-3-15,-1-5-54 16,0-2-79-16,1-7-90 16</inkml:trace>
  <inkml:trace contextRef="#ctx0" brushRef="#br0" timeOffset="25171.2057">12629 5451 510 0,'0'0'69'0,"2"-1"-18"16,-2-1 13-16,0 1 5 15,0 1-16-15,0 0-21 16,1 0-20-16,-1 0-5 16,0 1-4-16,0 7-7 0,0 3 5 15,0 4 2-15,-8 4 5 16,-2 2-4-16,-7 4-2 15,-2 1 0-15,-5-2-12 16,3-5-104-16,2-9-647 16</inkml:trace>
  <inkml:trace contextRef="#ctx0" brushRef="#br0" timeOffset="27030.6754">12682 4972 580 0,'-2'0'35'0,"2"-1"-12"16,0 0 35-16,0 1-20 16,0 0-38-16,0 4-14 15,5 0 11-15,2 5 1 16,1-2 2-16,1 0 2 15,1-1-1-15,2-3 4 16,-1-2 6-16,-1-1-1 0,1 0-4 16,-1-1-1-16,0-6 10 15,0 0-7-15,-5-1-1 16,-1 1 7-16,-3 0 7 16,-1 2-5-16,0 0-2 0,0 3-3 15,0 2-4-15,0 0-3 16,0 0-6-16,1 5-9 15,3 6 2-15,-2 9 9 16,2 2 0-16,1 5 0 16,-2 1 0-16,-1-1 0 15,0-3 1-15,-2-2-2 16,0-4 1-16,-2-5-2 0,-8-2 2 16,0-3 0-16,0-3 2 15,-4 0 1-15,2-4-6 16,2-1-20-16,3 0-26 15,2-1-36-15,5-5-100 0</inkml:trace>
  <inkml:trace contextRef="#ctx0" brushRef="#br0" timeOffset="27764.9958">12966 5313 645 0,'-4'0'68'16,"3"0"-64"-16,1 0 33 15,0 0 8-15,1-3-17 16,9 1-33-16,1-5 1 0,2 3 9 15,3-2-2-15,-3-3-1 16,1 4-1-16,-4-1 0 16,-3 3 0-16,-4-1 0 15,-3 2 1-15,0 0-7 16,-8 2-5-16,-4 0 5 16,-3 0 3-16,0 7 2 0,1-1-1 15,2 2-1-15,3 2-3 16,7-1 3-16,2 1 0 15,0 2 1-15,1-2 1 16,6 4-1-16,0-2 1 0,4 0 0 16,-2 0 2-16,-4 1-1 15,-2 1 0-15,-3 0 0 16,-2-1 1-16,-8-1-3 16,-6-1 0-16,1-3-15 15,0-3-21-15,-1-3-34 0,10-2-32 16,6-8-124-16</inkml:trace>
  <inkml:trace contextRef="#ctx0" brushRef="#br0" timeOffset="28140.0157">13248 5333 627 0,'-10'0'45'0,"0"0"-41"16,1 1 19-16,3 4 4 0,-2 0-4 16,2 4-19-16,0 1-2 15,1 2-1-15,4 0 0 16,1 1 3-16,0 1 0 16,0-4-4-16,9 1 5 15,3-5-1-15,-1-2-1 0,4-1 6 16,1-3-5-16,4 0-1 15,-5-4-1-15,-1-5-2 16,-3-3-2-16,-2-4 4 16,-2-1 1-16,-6-3-2 15,-1 4-2-15,0-1 0 16,-1 5 3-16,-9 4-4 0,-1 4-5 16,-4 4 4-16,5 0-1 15,0 5-23-15,-1 4-55 16,6-2-89-16,5 1-261 15</inkml:trace>
  <inkml:trace contextRef="#ctx0" brushRef="#br0" timeOffset="28514.9452">13494 5328 688 0,'-7'-5'7'0,"0"0"-4"15,-1 4 3-15,3 1 10 16,-2 0 5-16,1 0-20 16,1 6-4-16,3 3 2 15,-2 1-2-15,3 0 4 0,1 2-2 16,0 2 2-16,0-2-1 16,2 1-2-16,7-1 2 15,1-4-2-15,1-3 3 16,2-2 6-16,1-3-4 15,-1 0 1-15,-1-7-1 0,0-2 1 16,-3-6-1-16,-1-1-1 16,-3-2-1-16,-3 1 0 15,-2 0 0-15,0 3-3 16,-5 4 2-16,-6 3-4 16,-3 6-1-16,0 1 3 0,0 8 1 15,-3 1-44-15,4 2-50 16,5 0-150-16</inkml:trace>
  <inkml:trace contextRef="#ctx0" brushRef="#br0" timeOffset="28952.4095">13718 5289 724 0,'0'-3'63'0,"0"-2"-31"15,0 5 3-15,0 0-26 0,0 5-10 16,0 7-11-16,0 6 12 15,0 2 1-15,-3 4-1 16,-1 0 2-16,2 0-1 16,-3-2 1-16,2-8-27 15,3-4-79-15,0-10-133 16</inkml:trace>
  <inkml:trace contextRef="#ctx0" brushRef="#br0" timeOffset="29389.9281">13670 4826 721 0,'0'-7'25'0,"3"-1"-26"16,9 3 10-16,3 5 16 15,8 0-1-15,2 14-9 16,5 4-7-16,0 7-3 15,0 12-1-15,-1 9-1 16,-4 8 0-16,-7 10 4 0,-6 6-7 16,-8 5 1-16,-4 0 1 15,-4-7-1-15,-8-8 0 16,-3-7-1-16,-3-10-2 16,-3-6 3-16,-1-8-1 15,-1-3 1-15,-4-5-2 0,1-8-3 16,2-6-76-16,2-6-233 15</inkml:trace>
  <inkml:trace contextRef="#ctx0" brushRef="#br0" timeOffset="38624.602">14293 4812 324 0,'-2'-11'35'15,"0"2"16"-15,-1 1 20 16,0 2-5-16,2 2-18 0,-1 2-3 16,1 0-6-16,1 2-10 15,-1 2-23-15,1 10-20 16,-2 6 11-16,0 10 12 15,-1 9 4-15,-2 11 4 16,-2 9 4-16,-1 10-3 16,1 6-9-16,3 0-4 0,2-2 0 15,2-7-1-15,2-9-1 16,12-12-3-16,3-13 0 16,5-7-1-16,2-12-12 15,4-7-58-15,4-6-87 16</inkml:trace>
  <inkml:trace contextRef="#ctx0" brushRef="#br0" timeOffset="40281.2083">14479 4996 455 0,'-4'-3'36'0,"0"0"18"0,4-3 25 16,0 4-33-16,0 0-11 16,3 0-23-16,4 2-13 15,2 0 2-15,2 0-2 16,0 2 0-16,-1 5-1 16,-4 5 1-16,0 1 0 15,-4 3-2-15,-2 1 1 0,0-1 3 16,0 3 0-16,-6-3-2 15,-1-4 4-15,0 0 0 16,1-5 0-16,2-3 2 16,2-1 0-16,1-1 2 15,1-2 2-15,0-2 8 0,3-5 9 16,3-3-21-16,4-7-2 16,-1-1 1-16,1-4-1 15,-2 1 1-15,-2 2 0 16,1 0 5-16,-4 5 6 15,-1 3-2-15,-2 5 0 0,0 2-2 16,0 4-7-16,0 0-9 16,0 5-8-16,0 5 10 15,0 8 4-15,0-1-1 16,0 4 0-16,0 2 1 16,3-3-3-16,3 2-8 0,1-4-10 15,2-4-8-15,0 0-47 16,3-6-29-16,-2-1-77 15</inkml:trace>
  <inkml:trace contextRef="#ctx0" brushRef="#br0" timeOffset="41406.2481">14628 5278 583 0,'0'0'52'0,"0"0"-42"16,0-2 60-16,7-1-41 0,3 0-32 15,5-2 7-15,0 2-3 16,3 1 0-16,-3-1-1 15,-3 2 2-15,-4-1-2 16,-3 1 1-16,-2 1 0 16,-3 0 0-16,0 0-2 15,-7 0-5-15,-6 0 2 0,-5 0 4 16,1 1-3-16,-4 3 6 16,-1 0-1-16,4 1 0 15,4-1 6-15,4 2-2 16,5-1-4-16,3 2-2 15,2 1-4-15,4 0 2 16,8 2 4-16,6-2 2 0,1 1 0 16,1 1 0-16,-1 0-1 15,-5-2-2-15,-4 2-1 16,-4 3-2-16,-6-1-4 16,-3 2 4-16,-10-2 7 0,0-1-2 15,-3-2-3-15,1-5-10 16,2-2-16-16,2-2-25 15,4 0-34-15,7-3-95 16</inkml:trace>
  <inkml:trace contextRef="#ctx0" brushRef="#br0" timeOffset="41781.219">14952 5325 577 0,'-10'0'89'16,"0"0"-85"-16,-1 0 35 16,0 0-3-16,1 5-12 15,1 1-15-15,2 0-7 16,0 1-1-16,2 3 0 16,3-1 0-16,-1 1-1 0,3-1-2 15,0-1 1-15,1-1-3 16,7-2 1-16,3-1 1 15,2-4 8-15,2 0 0 16,0 0-4-16,1-8 0 16,-4-1 0-16,0-2-3 0,-2-2 2 15,-5 1 2-15,-1-2-2 16,-4 2 0-16,0 2-1 16,-2 1-2-16,-7 5-1 15,0 3-3-15,-2 1 2 16,3 0 4-16,0 8-31 15,2 0-38-15,4 0-79 0,2-1-148 16</inkml:trace>
  <inkml:trace contextRef="#ctx0" brushRef="#br0" timeOffset="42156.1902">15179 5322 726 0,'-3'-6'22'0,"-3"0"-16"16,-1 4 24-16,0 2-17 0,0 0 5 16,1 0-12-16,-1 1-7 15,2 7 0-15,2 0-1 16,0 3 0-16,0-1 1 16,3 3 2-16,0 0-2 15,0-2 1-15,9 0-1 16,0-3-2-16,3-3 3 0,0-1 0 15,4-4 6-15,-1 0-2 16,2-2-2-16,-5-7-1 16,1-1 1-16,-4-1 0 15,-2-4 1-15,-4 2-3 0,-3-1-3 16,0 1-2-16,-5 5 1 16,-5 2-1-16,-4 4-3 15,-1 2-12-15,-2 0-14 16,1 2-21-16,1 5-35 15,7-1-72-15</inkml:trace>
  <inkml:trace contextRef="#ctx0" brushRef="#br0" timeOffset="43359.4792">15327 5291 511 0,'0'-5'74'15,"0"0"-49"-15,3 0 39 0,2-1-35 16,1 0 0-16,0 2 1 15,3 0-13-15,-2 0-8 16,2 1 2-16,2 2 0 16,-2 1-7-16,2 0-2 15,-1 0-3-15,0 5-1 16,-4 4 1-16,-1-2-3 16,-3 4 1-16,-2-2 3 0,0 2 0 15,0-2 2-15,-2 0-1 16,-4 1 1-16,0-2-2 15,2-2 2-15,-1 1 2 16,4-2-2-16,1-1-1 0,0-3-3 16,1-1 2-16,8 1 0 15,3-1 3-15,3 0-2 16,6 0-13-16,3-1-24 16,2-4-57-16,-4-3-94 15</inkml:trace>
  <inkml:trace contextRef="#ctx0" brushRef="#br0" timeOffset="43578.2118">15699 5310 694 0,'0'2'83'0,"0"-1"-35"15,0 3-19-15,0 3-23 16,0 8 0-16,0 5 3 15,-3 4 2-15,-4 5-5 16,-3 2-2-16,-4 0-1 0,2-1-1 16,1-4-22-16,2-7-55 15,1-9-81-15,5-7-149 16</inkml:trace>
  <inkml:trace contextRef="#ctx0" brushRef="#br0" timeOffset="44609.3356">15752 4922 515 0,'0'0'58'0,"-2"0"-43"16,2 0 46-16,0 0-23 16,0 0-32-16,0 2-15 15,5 3 9-15,4 2 5 16,0 0 8-16,1 1-9 16,3-3-1-16,-1-1 0 0,0-2 4 15,2-2 0-15,-1 0 1 16,0 0 0-16,-1-5-1 15,-2-2 1-15,-2-3 0 16,-3 2 7-16,-1 1 5 16,-4 1 0-16,0 1 0 0,0 1-9 15,0 4-4-15,0 0-7 16,0 0-3-16,0 8-6 16,0 3 6-16,1 7 2 15,4 2 0-15,-1 4 1 16,0 1 2-16,-3-1-2 0,-1 0 0 15,0-4-1-15,-1-4 1 16,-7-2-1-16,1-3 3 16,-1-5 1-16,0-1-1 15,0-5-1-15,1 0-7 16,0 0-28-16,1-5-55 16,4-4-110-16</inkml:trace>
  <inkml:trace contextRef="#ctx0" brushRef="#br0" timeOffset="45796.7599">16087 5189 458 0,'-3'0'49'0,"0"0"-8"16,3-2 43-16,4-1-31 0,8-2-45 15,1 0-4-15,3-1-2 16,1 1 0-16,1 2 0 15,-4-2-2-15,-2 1 1 16,-5 3 6-16,-2 0-2 16,-2-2 5-16,-3 3 4 15,0 0-3-15,-10 0-10 0,-1 0-3 16,-1 0 2-16,-3 4 1 16,0 0-1-16,2 2 0 15,5 0 1-15,2 2-6 16,4-2 3-16,2 3-1 15,0 0 1-15,5-1 1 0,6 2 3 16,2 0 0-16,0-1 4 16,2 2-3-16,-1-1 1 15,-1 1 2-15,-5-1 1 16,-5 1-6-16,-3 1-4 16,-2 0 4-16,-11-2 1 15,0-2 1-15,-2-1 0 0,-1-2 1 16,3-5-5-16,1 0-19 15,6 0-31-15,5-3-27 16,1-6-143-16</inkml:trace>
  <inkml:trace contextRef="#ctx0" brushRef="#br0" timeOffset="46609.2028">16487 5190 569 0,'-4'-4'17'16,"-4"2"11"-16,1 2 1 15,0 0-19-15,-3 1-3 0,1 6-2 16,0 2-4-16,0 4 0 15,2 1 0-15,2 1 0 16,0 0 1-16,5-3-1 16,0 0-1-16,0-2 0 15,5-4-2-15,2-3 3 16,1 0 1-16,4-3 4 0,-1 0 3 16,3-6-6-16,1-4-1 15,-4-1-1-15,1-1 1 16,-4-3 0-16,-4 2 1 15,-4 0 15-15,0 0-4 16,-7 1-2-16,-4 5-5 0,-1 0 0 16,-2 4-3-16,3 3-4 15,0 0-2-15,0 5 0 16,4 5-26-16,3 1-50 16,2-1-79-16</inkml:trace>
  <inkml:trace contextRef="#ctx0" brushRef="#br0" timeOffset="46999.8156">16709 5182 613 0,'-12'-3'12'0,"0"-3"3"16,1 6 17-16,2 0-7 15,-1 0-9-15,2 6-12 0,0 4-3 16,1 2-2-16,-1 1 2 16,3 1-1-16,0-2 3 15,4 2-3-15,1 0-2 16,0-4 0-16,7 0-3 16,4-4 4-16,2 0 1 0,3-3 7 15,2-3-2-15,-1 0-1 16,0-3-2-16,-3-4 0 15,-3-4-2-15,-4-1 3 16,-2-2 6-16,-5-2 5 16,0 0-1-16,-4-2-6 15,-5 4-5-15,-3 1-2 0,-3 4-5 16,-1 5 3-16,-1 4-2 16,1 2-45-16,3 4-26 15,3 0-131-15</inkml:trace>
  <inkml:trace contextRef="#ctx0" brushRef="#br0" timeOffset="47702.8899">16906 5155 679 0,'-2'-6'34'0,"2"-1"36"16,0 3-22-16,2 0-14 15,2 1-20-15,4 3-17 16,-3-1 2-16,3 1 0 0,-3 0 0 15,1 4-1-15,-1 3 0 16,-2 2 0-16,-1 1 1 16,0 2 1-16,-2-2 0 15,0 2-2-15,-5-1 1 0,-2 0 1 16,-1-1 0-16,1-1 1 16,1-1 1-16,3-3-2 15,1-3 2-15,2 1-3 16,0-2-1-16,9-1 1 15,5 0 3-15,6 0 1 16,4-4 0-16,7-3-9 0,-1-1-27 16,2-1-49-16,-2-1-75 15,-4 2-148-15</inkml:trace>
  <inkml:trace contextRef="#ctx0" brushRef="#br0" timeOffset="48390.3181">16991 4699 592 0,'0'-9'4'0,"0"-1"27"16,2 4-8-16,8 3-10 15,5 3 0-15,10 0-6 0,7 7 3 16,6 10 5-16,5 9 6 15,4 8-2-15,-2 11-8 16,-2 7 1-16,-8 11-8 16,-10 9-2-16,-10 5-2 0,-12 1 1 15,-6 2 4-15,-16-5-3 16,-7-9 0-16,-4-11-1 16,0-10-1-16,-1-13 4 15,4-9-4-15,4-6-9 16,5-8-27-16,11-9-42 15,5 0-99-15</inkml:trace>
  <inkml:trace contextRef="#ctx0" brushRef="#br0" timeOffset="49265.4638">17926 5064 537 0,'-1'0'45'0,"-2"0"-4"15,3 0-3-15,0 0-10 0,2 0-11 16,4 0-21-16,4 0 5 16,3 0-2-16,5 0-20 15,2 0-50-15,0 0-60 16,3 0-150-16</inkml:trace>
  <inkml:trace contextRef="#ctx0" brushRef="#br0" timeOffset="49437.2944">18304 5042 343 0,'0'0'220'0,"0"0"-215"16,4 0 7-16,2 0-6 15,3 0-6-15,3 0 0 16,0 0 3-16,3 0-62 16,0 0-64-16,0 0-121 0</inkml:trace>
  <inkml:trace contextRef="#ctx0" brushRef="#br0" timeOffset="49624.8321">18577 5031 668 0,'0'0'12'0,"0"0"-1"15,0-1 39-15,0 1-21 16,0 0-20-16,4 0-12 16,7 0-16-16,2 0-32 0,5 0-46 15,3 0-125-15</inkml:trace>
  <inkml:trace contextRef="#ctx0" brushRef="#br0" timeOffset="50296.6608">19332 4578 346 0,'0'-18'41'0,"0"0"34"16,0-3 9-16,0 2-23 0,0 5-7 15,-1 1 0-15,-2 4-10 16,2 3-16-16,0 3-11 16,-3 3-5-16,-2 11-10 15,-2 10-15-15,-5 13 9 16,-2 10 5-16,-4 15 3 16,0 10 5-16,1 6-2 15,7-1-2-15,6 3-1 0,5-8 0 16,7-12-2-16,13-9-2 15,7-11 1-15,6-9-1 16,3-10-34-16,-4-11-106 0,1-7-204 16</inkml:trace>
  <inkml:trace contextRef="#ctx0" brushRef="#br0" timeOffset="51171.549">19491 4753 641 0,'-5'-4'15'0,"5"-5"-2"16,5 5 6-16,10 2-21 0,2 1 3 15,5 1-2-15,-3 0 1 16,0 8-4-16,-5 3 1 15,-8 2 1-15,-5 1-1 16,-1 1 1-16,-2 0 1 16,-7-2 4-16,-1 1 4 15,-1-2 5-15,1-3 1 0,3-3 5 16,1-1-8-16,4-2-3 16,2-3-1-16,0 0-1 15,4-4 5-15,7-6 9 16,2-4-13-16,0-5-3 15,2-3 0-15,0 2-1 0,-7-2 1 16,-1 2 5-16,-3 2 11 16,-3 6 3-16,-1 4-5 15,0 4-5-15,0 4-9 16,-3 1-9-16,-2 12-1 16,1 3 6-16,0 8 0 0,3 1 0 15,1 1 0-15,3 1 2 16,7-3-1-16,2-4 0 15,3-2-13-15,0-7-36 16,-1-6-92-16,-1-5-192 16</inkml:trace>
  <inkml:trace contextRef="#ctx0" brushRef="#br0" timeOffset="52609.0066">19818 4948 646 0,'0'0'67'0,"0"0"-37"16,0 3 5-16,0 2-27 15,0 1-9-15,0 8 4 16,0 4 4-16,0 6-1 16,-4 3-3-16,2 2 0 15,-1-3 0-15,2 0-2 0,1-6-48 16,0-4-40-16,0-10-21 16,6-2-96-16</inkml:trace>
  <inkml:trace contextRef="#ctx0" brushRef="#br0" timeOffset="52937.0561">19936 5045 619 0,'0'-6'38'0,"0"2"5"16,0 4 5-16,-5 0-34 0,2 2-13 16,-3 8-5-1,0 3 4-15,4 1 0 0,-2 2 0 16,3 0 0-16,1-3-2 15,1-2 2-15,5-3 0 16,3-2 0-16,3-6 4 16,2 0 3-16,0 0 0 0,0-10-3 15,0 0-1-15,-4-7-1 16,-2-2 2-16,-4 2-3 16,-4-2 2-16,0 1 0 15,-6 4 8-15,-4 1-4 16,-2 6-6-16,-2 5-2 0,1 2-2 15,2 0-6-15,2 5-44 16,2 5-24-16,5 0-65 16,2-2-145-16</inkml:trace>
  <inkml:trace contextRef="#ctx0" brushRef="#br0" timeOffset="53296.4137">20208 5006 628 0,'-5'-3'8'16,"0"3"0"-16,-3 0 0 16,3 0-4-16,-2 7 3 15,1 3-4-15,1 1-2 0,3 5-1 16,-1 1 1-16,2-1 0 15,1 2 0-15,1-4-3 16,7-1 1-16,3-4 2 16,2-4 2-16,3-2 6 15,3-3-3-15,1 0-1 16,-2-8-1-16,-2-2-1 0,-3-7 1 16,-3-2-2-16,-6 2 0 15,-4-3-2-15,0 3 0 16,-10 3-1-16,-5 6-5 15,-6 3 1-15,-2 5-36 16,-1 0-105-16</inkml:trace>
  <inkml:trace contextRef="#ctx0" brushRef="#br0" timeOffset="55187.2199">20546 4970 617 0,'0'0'37'0,"0"-3"-25"15,0 0 23-15,-6 3-21 16,1 0-10-16,-2 6-9 16,-2 2 4-16,0 7-1 0,0 1 2 15,0-1-2-15,2 3 3 16,5-2-2-16,2-3 0 15,0-2-2-15,1-3 2 16,10-2-1-16,2-4 6 16,4-2 1-16,-1-3 3 0,4-8-4 15,-5 1-1-15,-3-4 0 16,0-1 16-16,-7-2 11 16,-4 2-2-16,-1 1-13 15,0-1-8-15,-5 3-9 16,-3 2-3-16,-2 6 2 15,-1 4-1-15,-2 0-21 0,0 4-30 16,1 6-7-16,3-1-42 16,3 1-106-16</inkml:trace>
  <inkml:trace contextRef="#ctx0" brushRef="#br0" timeOffset="57546.7512">20846 4901 142 0,'-4'-4'439'0,"-1"2"-434"16,-1 1 3-16,1 1 1 16,-2 0-4-16,-1 3-1 15,1 5-4-15,-1 5 0 0,3 3 0 16,0 2 1-16,1 1 0 16,2 1 1-16,1-1 0 15,1-1-3-15,0-1 0 16,7-4 2-16,3-5-2 15,4 1 3-15,2-6 2 16,0-3-2-16,4 0 7 0,-1-3-6 16,-1-7 0-16,-5-4 3 15,-4-2 9-15,-2-1 18 16,-4-1-2-16,-3-2-10 16,0 2-6-16,-7 2-2 15,-3 4 0-15,-4 3-7 0,-1 5-8 16,2 3-1-16,-4 1 1 15,2 2-9-15,3 5-78 16,0 2 5-16,6-4-85 16</inkml:trace>
  <inkml:trace contextRef="#ctx0" brushRef="#br0" timeOffset="57984.173">21222 4980 502 0,'4'4'242'0,"1"5"-232"15,-3-3-21-15,-2 5 13 0,0 5 16 16,0 6-1-16,-2 6-8 16,-7 4-4-16,-4 2-2 15,-2 1 0-15,0-6 3 16,-2-3-22-16,4-8-66 16,4-8-63-16,3-8-300 0</inkml:trace>
  <inkml:trace contextRef="#ctx0" brushRef="#br0" timeOffset="58749.7524">21470 4591 394 0,'1'-11'167'16,"-1"2"-136"-16,0 1 35 16,0 2-5-16,2 4-12 15,-2 1-23-15,0 1-13 16,1 0-10-16,0 3-11 0,0 8-1 16,1 0 8-16,2 5 1 15,1-1 0-15,2 1 0 16,2-2-2-16,0-2 4 15,5-2-4-15,-1-3 2 16,-1-5 2-16,1-2 2 0,-4 0 0 16,-1-4 1-16,-1-7 1 15,-2-1-1-15,-3 0 7 16,-2-1 5-16,0-1-4 16,0 5-5-16,0 1 2 15,0 3-4-15,0 3-2 0,0 2-6 16,0 0-7-16,0 10-4 15,0 2 11-15,0 5 1 16,0 6 0-16,0 3 1 16,0 3 0-16,0 1 0 15,-2 0 0-15,-1-4 0 16,-1-1 0-16,-2-6 0 0,2-6-8 16,0-4-19-16,1-2-17 15,2-7-50-15,1 0-60 16</inkml:trace>
  <inkml:trace contextRef="#ctx0" brushRef="#br0" timeOffset="59062.2669">21752 4884 469 0,'0'0'247'16,"0"0"-216"-16,0 0 10 0,0 1-36 16,0 6-8-16,0 2-1 15,0 4 6-15,0 2 5 16,0 4-3-16,0-1-2 15,0-2-1-15,0 1 0 0,0-4-7 16,0-3-55-16,3-6-46 16,3-4-135-16</inkml:trace>
  <inkml:trace contextRef="#ctx0" brushRef="#br0" timeOffset="59405.9648">21911 4896 678 0,'-9'0'34'0,"3"0"-42"15,0 6 13-15,2 4-2 0,2 2 5 16,-1 2-2-16,3 4-5 16,0-3 2-16,4-2-1 15,2 1-3-15,3-5 3 16,7-1 1-16,-1-5 3 15,1-3 0-15,1 0-10 0,-2-6-6 16,-1-5 6-16,0-2 5 16,-5-4 1-16,-1 2 0 15,-6-7 1-15,-2 6 3 16,0 0 3-16,-6 2 2 16,-4 6-4-16,-2 2-10 0,-3 6 2 15,0 0-2-15,-2 2-21 16,2 4-33-16,1 2-36 15,3-2-109-15</inkml:trace>
  <inkml:trace contextRef="#ctx0" brushRef="#br0" timeOffset="59749.669">22188 4891 644 0,'-13'-3'16'16,"1"1"-8"-16,0 2 17 16,2 0-10-16,-1 6-1 15,2 4-12-15,4 2-2 16,1 3 2-16,1 2-4 0,3-1 2 16,0 0 0-16,3 0-2 15,6-1 2-15,6-6-4 16,1-1 6-16,4-4 2 15,1-4 1-15,0 0-1 16,-3-6-3-16,-2-5-1 16,-2-3 4-16,-6-4-4 0,-6-1 4 15,-2 0-1-15,-1 1 4 16,-11 3 0-16,-4 3-7 16,-4 6-6-16,-6 5 5 15,1 1-41-15,0 0-96 0</inkml:trace>
  <inkml:trace contextRef="#ctx0" brushRef="#br0" timeOffset="66000.0404">22546 4868 541 0,'-5'-5'24'0,"1"1"-10"16,-1-1 35-16,3 5-25 15,-2 0-6-15,-2 0-10 0,1 0-9 16,-2 7-1-16,0 4 1 15,1 3-2-15,-4 3 3 16,0 2 0-16,3 3 3 16,-2-2-2-16,4 0 0 15,1-1-1-15,4-4-2 16,0-3-1-16,3-5 2 0,7-2 0 16,2-5 4-16,8 0 9 15,-4-7-6-15,3-5-2 16,-3-2-1-16,-1-4 11 15,-6-2 13-15,-2 0 5 16,-4 1-8-16,-3-1-11 16,0 4-1-16,-3 2-2 0,-7 3-5 15,1 5-6-15,-2 3-3 16,2 3 1-16,-1 0 2 16,1 7-34-16,1 2-21 15,2 1-6-15,3-2-65 0,3-2-210 16</inkml:trace>
  <inkml:trace contextRef="#ctx0" brushRef="#br0" timeOffset="66343.7319">22744 4882 648 0,'0'-2'19'15,"0"0"-18"-15,0 2 27 16,0 0-25-16,-2 6-9 0,-4 4 6 16,3 3-3-16,0 1 2 15,2 3 2-15,1 1-2 16,0-4 1-16,2 0 0 16,9-2-2-16,-2-2 5 0,6-5 0 15,-1-3 2-15,5-2 0 16,-1-2 0-16,-1-6 0 15,-2-5 0-15,0-3-2 16,-5-2 2-16,-4-2-2 16,-6 0-5-16,0 2 1 0,-12 2 1 15,-12 3-9-15,-7 7-15 16,-11 4-67-16,-3 2-95 16</inkml:trace>
  <inkml:trace contextRef="#ctx0" brushRef="#br0" timeOffset="67281.6655">21992 5055 465 0,'1'0'42'0,"-1"0"17"16,2 0 3-16,1 0-30 16,0 0-13-16,-1 0-14 15,1 0-6-15,-1 3-2 16,1 4 0-16,-3 3-1 0,0 3 1 16,0 5 3-16,-4 0 1 15,-5 2 2-15,-2-2 0 16,-3-3-30-16,3-5-128 15,0-5-316-15</inkml:trace>
  <inkml:trace contextRef="#ctx0" brushRef="#br0" timeOffset="68500.3729">20053 5199 459 0,'2'-1'88'0,"3"-3"-51"15,-1 0 24-15,0 1-5 16,-2 1-5-16,-2 1-17 16,2 1-23-16,-2 0-9 0,0 1-4 15,0 6-3-15,0 2 5 16,-4 4 1-16,-4 3 0 16,-3 0-1-16,-5 2-10 15,1-4-77-15,-3-6-106 0</inkml:trace>
  <inkml:trace contextRef="#ctx0" brushRef="#br0" timeOffset="69406.6124">23018 4223 518 0,'-2'-4'10'0,"2"1"14"0,0 3 36 15,7 0-28-15,9 6-29 16,8 10 4-16,7 6 7 15,8 5-2-15,5 12-3 16,4 5 2-16,-3 11 0 16,-5 2-4-16,-5 9-1 15,-15 6-6-15,-13 5 3 0,-9-2-2 16,-18-3 1-16,-11-4 0 16,-7-8 2-16,-1-9-2 15,-1-10 1-15,3-10 2 16,4-6 10-16,3-9-8 15,6-3-4-15,5-8-122 16</inkml:trace>
  <inkml:trace contextRef="#ctx0" brushRef="#br0" timeOffset="72640.8859">8487 7455 620 0,'0'0'3'0,"-2"0"-5"15,2 0-7-15,0 0 14 16,2 0-10-16,9 2-1 16,1-1 7-16,4 1 4 15,3 0-3-15,3 0 1 0,4-2-12 16,4 0-115-16,1 0-119 15</inkml:trace>
  <inkml:trace contextRef="#ctx0" brushRef="#br0" timeOffset="72843.9887">9112 7440 616 0,'8'0'5'0,"0"0"-7"15,1 0 4-15,0 0-1 16,2 0-2-16,-2 0 2 16,1 0-2-16,2 0 3 15,5 0-3-15,-1 2-9 16,0-1-71-16,3-1-52 0,1 0-169 16</inkml:trace>
  <inkml:trace contextRef="#ctx0" brushRef="#br0" timeOffset="73031.4892">9475 7427 52 0,'5'0'558'15,"1"0"-544"-15,-1 0-11 16,4 0 5-16,2-1 25 16,-1-3 10-16,4 2-16 15,2 0-25-15,1 0 1 16,-1-1-2-16,2 1-33 0,0-3-97 15,-5-3-260-15</inkml:trace>
  <inkml:trace contextRef="#ctx0" brushRef="#br0" timeOffset="74281.4907">10480 7292 366 0,'-5'3'124'0,"-1"-2"-109"0,2-1-11 16,3 0 25-16,0 0 23 15,1 0-8-15,0 0-6 16,3 0-25-16,7 0-11 16,2 0 0-16,3 0-3 15,3 0 4-15,0 0-1 0,4 0-1 16,0-1-1-16,2-1-43 15,0-1-18-15,-1-2-93 16</inkml:trace>
  <inkml:trace contextRef="#ctx0" brushRef="#br0" timeOffset="75531.4227">11394 6704 359 0,'4'-13'48'0,"-2"2"7"16,-2-1 16-16,2 4-7 15,-2-1-24-15,0 4-1 16,0 0-1-16,0 0-1 16,0 4-9-16,0 1-10 15,0 0-10-15,0 9-11 0,0 7-6 16,0 11 4-16,-6 12 9 15,-3 9 2-15,0 12 1 16,-2 6 0-16,4 5-1 16,-3 1-1-16,5-1 0 15,3-2 3-15,2-3 0 0,2-6 0 16,7-6-1-16,4-6-4 16,5-8-1-16,1-8-2 15,4-8 0-15,3-7 0 16,1-9-28-16,0-8-44 15,-3 0-123-15</inkml:trace>
  <inkml:trace contextRef="#ctx0" brushRef="#br0" timeOffset="76531.3546">11828 6914 549 0,'-1'-12'19'0,"1"4"15"16,0-1 24-16,0 4-14 15,0 2-22-15,10 3-7 16,0 0-14-16,4 5-1 16,-2 5 0-16,4 5 1 15,-3 6-1-15,-3 2-1 16,-5 2 3-16,-2 1-1 0,-3-1-1 15,0-1 2-15,-7-2-1 16,-3-3-1-16,1-7 1 16,1-2 3-16,1-6-1 15,2-1 0-15,4-3 7 16,1-7 16-16,0-8-11 0,9-4-15 16,2-5 3-16,2-5 1 15,3 0-2-15,1-1 1 16,-4 5 0-16,-2 4 1 15,-5 5 11-15,-2 6 0 16,-4 4-1-16,0 4-1 0,0 2-8 16,-1 1-8-16,-3 11-2 15,-1 3 4-15,1 5 2 16,2 4 0-16,2-3-1 16,0 3 0-16,0-2 0 15,9-3 0-15,4-3 1 16,1-3 0-16,1-2-13 0,2-5-48 15,-4-4-99-15,-4-2-242 16</inkml:trace>
  <inkml:trace contextRef="#ctx0" brushRef="#br0" timeOffset="77984.3703">12191 7277 350 0,'0'-4'48'0,"0"0"14"16,0 1 12-16,0 0-3 16,0 2-9-16,0-1-5 15,0 2-7-15,0 0-16 16,0 0-7-16,0 0-15 0,0 6-12 15,1 6 1-15,0 9 9 16,-1 6-2-16,0 2 1 16,0 2-4-16,0 1-3 15,0-5 0-15,0-3 1 16,-1-5-8-16,0-2-30 16,1-8-59-16,-2-5-131 0</inkml:trace>
  <inkml:trace contextRef="#ctx0" brushRef="#br0" timeOffset="78609.3244">12470 7308 456 0,'0'-9'92'15,"0"2"-54"-15,0-3 40 16,0 4-23-16,-3 2-23 15,-6 0-13-15,-3 4-13 0,-1 0-5 16,-1 0-1-16,-1 6 0 16,0 2 0-16,3 5-1 15,3-3 1-15,1 4-1 16,4-2-1-16,3 1 1 16,1-2-1-16,0-1 1 0,4-1 0 15,5-4-3-15,0-1 1 16,3-4-2-16,0 0 8 15,1 0-1-15,-2-6 0 16,-2-3 0-16,0-2 1 16,-3 0-1-16,-1 1 1 15,-4 1 10-15,2 1 6 0,-1-2-1 16,-2 5 1-16,0 0-5 16,0 3-5-16,0 1-3 15,0 1-3-15,0 0-1 16,0 0-4-16,0 0-2 15,0 6-2-15,0 6 2 0,0 1 4 16,1 4 1-16,-1 6 2 16,0-1 2-16,0 4-1 15,0-1-1-15,0-1 0 16,0-4-1-16,-3-1-16 16,-1-5-37-16,0-7-79 15,0-7-337-15</inkml:trace>
  <inkml:trace contextRef="#ctx0" brushRef="#br0" timeOffset="82469.3131">12647 7517 462 0,'0'0'44'16,"0"0"8"-16,0 0 7 16,0 0-4-16,0 0-4 15,0 0-14-15,0 2-24 16,2 6-10-16,-1 1 8 15,-1 5 2-15,0 1-4 0,0 5-2 16,-1 0-3-16,-5-1-1 16,1-2 0-16,2-2-11 15,2-7-55-15,1-7-88 16,0-1-308-16</inkml:trace>
  <inkml:trace contextRef="#ctx0" brushRef="#br0" timeOffset="83063.0208">12976 7328 377 0,'2'-8'26'0,"0"0"33"16,-1-3 15-16,-1 2-8 15,0-1-8-15,0 1-10 16,-1 2-10-16,-6 1-8 0,-1 0-12 16,-3 4-7-16,-2-1-6 15,4 3-3-15,-4 0-1 16,-1 1 0-16,1 6-1 15,2 2-1-15,0 1 0 16,1 2 1-16,0 2 0 16,5 1 0-16,1-1-1 0,4-4 0 15,0 1-1-15,1-3 0 16,7-4 1-16,3-3-1 16,3-1 3-16,-1 0 1 15,1-7 2-15,1-3-2 0,-2-1-2 16,-4 0 2-16,1-1-1 15,-3-1 1-15,-5 2-1 16,1 1 1-16,-1 3 3 16,-2 0 8-16,0 3-1 15,0 3-4-15,2 0-6 16,-2 1-2-16,1 1-4 16,1 9-5-16,-2 4 5 0,0 5 3 15,0 5 0-15,0 1 2 16,0 1 0-16,0-2 1 15,0-3 0-15,0-3-3 16,0-3-27-16,0-6-34 0,1-6-72 16,3-3-135-16</inkml:trace>
  <inkml:trace contextRef="#ctx0" brushRef="#br0" timeOffset="83844.2224">13229 7236 618 0,'-3'0'50'0,"3"0"-48"16,0 0 15-16,0-2 31 15,7-1-6-15,4 0-34 16,4-1-1-16,2-2-6 15,3 1 0-15,0-2 0 0,-4 2 0 16,1 0-1-16,-4 0 1 16,-3 3 0-16,-6-1 0 15,-3 1 0-15,-1 2-2 16,-7 0-9-16,-6 2 11 16,-3 3 1-16,-2 2-2 15,-1 1 0-15,1 1 0 0,4 0 0 16,-1 0 0-16,5-1 1 15,2 0 2-15,3 0 0 16,4-2-3-16,1 2 3 16,0-3-2-16,9 0 4 0,3 2 0 15,5 1 1-15,-2-3-4 16,3 3 0-16,-1 2-2 16,-3-2 2-16,-3-1-2 15,-2 3-2-15,-3-1 4 16,-5 2-1-16,-1-1 2 15,-1 0 0-15,-10 0 0 0,-1 3-1 16,-1-4 3-16,-4-2-5 16,3 0 4-16,3-3-22 15,2-3-23-15,1-1-30 16,6 0-42-16,2-4-136 16</inkml:trace>
  <inkml:trace contextRef="#ctx0" brushRef="#br0" timeOffset="84250.4417">13540 7457 573 0,'0'0'85'0,"0"0"-19"16,0 1-15-16,0 1-22 0,0 5-12 16,0 1-7-16,0 3-2 15,-3 2-4-15,-3 5-1 16,-5-1-1-16,0 5 0 16,0-5 0-16,0 0-36 15,4-8-103-15,2-4-206 16</inkml:trace>
  <inkml:trace contextRef="#ctx0" brushRef="#br0" timeOffset="84687.9168">13843 7205 668 0,'0'-4'44'16,"0"1"-44"-16,-2 1 2 15,1 2 14-15,-1 0 17 16,-2 5-27-16,-1 4-3 16,2 1-4-16,-3 4 5 0,2 1-1 15,2 2-1-15,2-5-1 16,0 3-2-16,4-3 2 15,5-1 1-15,2-3-2 16,0-3 0-16,2-1 5 16,-1-4-3-16,-1 0 2 0,1-1-1 15,-2-5-1-15,-1-4 1 16,-1-2-3-16,-3-4 3 16,-1 0-3-16,-3-2 2 15,-1-2-2-15,0 4 0 16,-3 1 0-16,-7 6 0 15,-4 5-7-15,-3 4 0 0,1 3 6 16,0 6-36-16,1 3-45 16,6-1-80-16</inkml:trace>
  <inkml:trace contextRef="#ctx0" brushRef="#br0" timeOffset="85125.3833">14187 7191 711 0,'0'-2'28'15,"0"-3"-8"-15,2 5 2 16,-2 0 1-16,0 0-12 0,0 5-16 15,0 2 3-15,-3 4 2 16,0 2 0-16,1 0 2 16,-1 1-2-16,3 0 0 15,0-2 0-15,0 0 0 16,5-1-1-16,4-3-4 16,2-3 2-16,0 0 2 15,4-5 1-15,2 0-1 0,-3-2-3 16,2-6 1-16,-1-3 4 15,-1-1-1-15,-4-3 2 16,-1 2-1-16,-6-1 4 16,-3 1 13-16,0 2 2 15,-9 1-4-15,-3 5-11 0,-1-1-4 16,-5 6-1-16,1 0 0 16,2 0-34-16,1 2-31 15,5 2-101-15,5-4-320 16</inkml:trace>
  <inkml:trace contextRef="#ctx0" brushRef="#br0" timeOffset="85453.4779">14523 7128 825 0,'2'-10'45'0,"3"3"-18"0,-1 2-8 16,-2 3 5-16,-1 2 1 16,-1 0-21-16,4 2-5 15,-3 6-2-15,0 4 2 16,1 2 1-16,-1 2 1 0,0 5-1 15,-1-2 0-15,0 3 1 16,0-3-1-16,0 0 1 16,0-3-30-16,-2-3-29 15,-3-6-49-15,1-7-250 16</inkml:trace>
  <inkml:trace contextRef="#ctx0" brushRef="#br0" timeOffset="86344.045">14999 6973 552 0,'0'-7'87'16,"0"3"-51"-16,4 2 28 0,4 2-17 16,2 4-34-16,4 11-3 15,0 8 10-15,-1 5-3 16,-4 7-7-16,-5 6-3 15,-4 1 0-15,-4 6-3 16,-12-3-2-16,-4-2 1 16,-3-3-1-16,0-7-9 0,3-3-30 15,1-11-61-15,7-9-144 16</inkml:trace>
  <inkml:trace contextRef="#ctx0" brushRef="#br0" timeOffset="86984.868">15335 6650 592 0,'0'-8'46'16,"0"-2"-24"-16,0 5 39 16,0 4-10-16,0-1-25 15,0 2-12-15,0 2-18 0,3 5-4 16,3 7 9-16,3-1-1 16,1 4 0-16,4 0 0 15,1-3-1-15,0-1 1 16,-2-7-1-16,1-1 1 15,-4-5 2-15,0 0 2 16,-3-10 2-16,-1-4-3 0,-2-2 3 16,-2 1-3-16,-2 0 1 15,0 1 8-15,0 4 3 16,0 3 0-16,0 4-2 16,0 3-7-16,0 4-12 15,0 11-6-15,2 4 12 0,5 5 1 16,0 8-1-16,-1 1 2 15,-1 0-2-15,-2-1 0 16,-3-4-2-16,0-4 3 16,-9-6-4-16,-6-2 4 15,0-6 1-15,-5-3 2 0,3-5-2 16,-1-2-3-16,7 0-28 16,2-7-54-16,7-9-141 15</inkml:trace>
  <inkml:trace contextRef="#ctx0" brushRef="#br0" timeOffset="88625.3958">15622 6991 622 0,'2'-5'47'0,"-1"-1"44"16,0 5-23-16,1 1-22 15,-1 0-20-15,2 1-24 16,-2 9-10-16,1 4 6 16,1 6 1-16,-2 6 3 0,-1 0-1 15,0 1 0-15,2-1 0 16,1-5-1-16,3-4-31 16,1-6-34-16,2-7-70 15,2-4-106-15</inkml:trace>
  <inkml:trace contextRef="#ctx0" brushRef="#br0" timeOffset="89094.1261">15891 7016 617 0,'0'-6'17'0,"-6"-1"-15"15,-4 2 13-15,2 2-6 16,-4 3 1-16,0 0-4 16,-3 0-4-16,0 2-2 15,3 4 3-15,-1 1 0 0,2 2 0 16,4 2-3-16,2-1 0 16,4 1 1-16,1-2-1 15,1 1-4-15,8-2 2 16,4-5-12-16,3-1 6 0,-1-2-1 15,1 0-1-15,-2-3 8 16,-2-3 4-16,-3-4 0 16,-3 2 1-16,-1-4 7 15,-3 2 20-15,-2 0-1 16,0 1-5-16,0 0 0 0,0 3-3 16,0 1-9-16,-1 4-5 15,0 1-4-15,1 0-5 16,-2 6-4-16,2 5 3 15,0 5 4-15,0 3 1 16,0 4 1-16,0 0-1 16,2 1-1-16,-1-2 2 15,-1-2-2-15,1-4-9 0,1-4-76 16,-2-7-113-16</inkml:trace>
  <inkml:trace contextRef="#ctx0" brushRef="#br0" timeOffset="104503.9031">16006 7198 489 0,'0'0'142'15,"-2"0"-124"-15,2 0 30 16,0 2-15-16,0 1-22 15,0 6-4-15,0 1 12 0,0 6-7 16,0 4-6-16,-2 2-3 16,-3 0 1-16,-3 0-4 15,1-5 2-15,-4 0 0 16,4-3-9-16,-1-6-25 16,4-4-22-16,3-2-24 0,1-2-85 15</inkml:trace>
  <inkml:trace contextRef="#ctx0" brushRef="#br0" timeOffset="105472.5961">16340 6914 183 0,'-9'-7'283'0,"0"4"-279"16,-2-1 17-16,1 2 22 15,-2 0-13-15,0 2-16 16,-2 0 2-16,2 3-6 16,1 2-5-16,3 3 0 15,2 2-1-15,-2 0-3 0,4 2 1 16,4-1-1-16,-2-2-2 16,2 1 0-16,0-3 1 15,5-3-1-15,5-3 1 16,1-1 6-16,2 0 1 15,-1-5-1-15,2-2-1 0,-1-3 2 16,-2 0 1-16,-2-1 4 16,-2 1 7-16,-2 1 10 15,-2 3-1-15,-2 0 2 16,1 1-8-16,-1 5-5 16,-1 0-7-16,0 0-14 15,0 9-5-15,0 3 6 0,0 4 3 16,0 6 2-16,0-2-2 15,-1 4 1-15,-1-4 1 16,2 0-1-16,0-6 0 16,0 0-2-16,0-4-3 15,0-4-26-15,3 0-36 0,2-4 6 16,4-2-100-16,0 0-203 16</inkml:trace>
  <inkml:trace contextRef="#ctx0" brushRef="#br0" timeOffset="105988.2003">16544 6920 553 0,'0'-4'10'16,"0"2"9"-16,0-1 26 15,9-1-41-15,1 3-3 16,4-3 2-16,1 2-2 16,2-2 2-16,-1 0-2 0,-4-1-1 15,2 0 0-15,-6 1 3 16,-2 2-2-16,-4-1 0 16,-2 0 0-16,0 3 7 15,-3 0-2-15,-5 0-3 16,-2 0 0-16,-4 3 0 15,0 2 3-15,-6 2 5 0,3 2-6 16,1-2 7-16,3 3 3 16,2-2 0-16,5-2-1 15,5 2-6-15,1 1-4 16,0-4-4-16,7 2 0 16,2-1 3-16,2 0-1 0,2 1 1 15,2-1 1-15,-3-1-1 16,1 2 2-16,-2 0-1 15,-2 0 0-15,-6 3 2 16,-1-1-3-16,-2 2-3 16,0 0 0-16,-7 2-1 15,-1-2 5-15,-4-2-4 0,-2-2-9 16,-1-1-32-16,2-6-46 16,1 0-138-16</inkml:trace>
  <inkml:trace contextRef="#ctx0" brushRef="#br0" timeOffset="106410.0324">16799 7118 724 0,'0'0'19'0,"3"0"-23"15,1 3 10-15,-2 4 9 16,1 0 6-16,-3 4-9 0,0 1-7 16,0 2-2-16,0 3-2 15,-3 0 1-15,-2-1 0 16,-3-1-12-16,1-3-65 15,2-4-78-15,1-7-167 16</inkml:trace>
  <inkml:trace contextRef="#ctx0" brushRef="#br0" timeOffset="106800.6431">17069 6892 717 0,'-6'-2'11'0,"-5"2"-15"16,2 2 12-16,0 8 0 15,0 2 4-15,2 5-5 0,3 0-5 16,1 1 0-16,1-2 0 16,2 2 1-16,0-3-3 15,2-2-1-15,3-2 1 16,3-4 0-16,3-1 0 15,-1-4 2-15,5-2 1 0,-3 0 1 16,2-10-2-16,0-2 2 16,-1-4-3-16,0-2 2 15,-3-6-2-15,-1-1 0 16,-4 1-1-16,-3 5 2 16,-2 2 4-16,-5 8 6 15,-10 6-9-15,-3 3-7 0,-1 1 5 16,-4 9-1-16,3 3-11 15,3 0-38-15,3-2-38 16,4 2-69-16,7-7-167 16</inkml:trace>
  <inkml:trace contextRef="#ctx0" brushRef="#br0" timeOffset="107222.4809">17372 6876 630 0,'11'-6'26'16,"-10"2"28"-16,0 4-11 16,-1 0-19-16,0 0-9 0,0 3-19 15,-2 4 5-15,-3 2 0 16,-1 2 1-16,1 2-2 15,1 1 1-15,2 1 0 16,-1-1 1-16,2-2-1 16,1 0-2-16,0-4 1 15,4 0-1-15,4-3 2 0,3-4-2 16,3-1 6-16,1 0-2 16,3-7 0-16,-1-3-2 15,-1-3 1-15,-2-3-1 16,-2 0 0-16,-4-6 0 15,-1 3-1-15,-6 0-1 0,-1 3 0 16,0 4 4-16,-8 4-8 16,0 4-2-16,-1 4-1 15,-3 0-25-15,3 4-45 16,2 1-43-16,1 2-96 16</inkml:trace>
  <inkml:trace contextRef="#ctx0" brushRef="#br0" timeOffset="107613.0952">17690 6837 375 0,'0'-3'328'15,"0"-2"-281"-15,0 2 2 16,0 2-32-16,0 0 5 0,0 1-7 15,5 0-12-15,5 0-5 16,-1 0 4-16,3 0 3 16,0 0-6-16,0 0 4 15,-3 2 0-15,-2 3 2 16,-1 3-4-16,-5 0-2 16,-1 3 0-16,-3 3 1 0,-6 2 1 15,-5 2-1-15,-1-2 0 16,2 0 2-16,-1-3 0 15,2-2 0-15,4-3-1 16,7-3-1-16,1-1-1 16,3-3 1-16,10-1 1 0,6 0 3 15,3 0-2-15,9-1-2 16,4-7-22-16,-2-3-46 16,5-5-150-16</inkml:trace>
  <inkml:trace contextRef="#ctx0" brushRef="#br0" timeOffset="108300.5158">17808 6302 536 0,'0'-8'13'16,"1"2"44"-16,9 4-9 15,5 0-30-15,7 2-2 16,7 9 5-16,12 10 2 0,5 11 4 15,4 12 3-15,4 9-18 16,-5 8-5-16,-7 7-3 16,-11 2-2-16,-9 3 1 15,-13-1-1-15,-9-2-1 16,-6-3 0-16,-16-3 1 16,-5-4 0-16,-2-7-2 0,-4-8 0 15,0-6 3-15,1-8 3 16,3-4 5-16,4-7-4 15,7-5-4-15,5-7-2 16,4-2-38-16,7-4-126 16</inkml:trace>
  <inkml:trace contextRef="#ctx0" brushRef="#br0" timeOffset="109222.329">18770 6694 495 0,'-9'0'43'0,"4"0"-12"16,2 0 24-16,2 0-14 15,1-2-9-15,6 2-20 0,9 0-11 16,3 0 1-16,6 0 1 16,6 0 0-16,2 0-4 15,3 0-78-15,3 0-21 16,0 0-90-16</inkml:trace>
  <inkml:trace contextRef="#ctx0" brushRef="#br0" timeOffset="109394.2013">19331 6662 545 0,'6'0'25'0,"2"-2"-19"0,2 0 8 16,-1 2-10-16,4 0-3 16,1 0 0-16,0 0-3 15,2 0-63-15,3 0-34 16,-3-3-147-16</inkml:trace>
  <inkml:trace contextRef="#ctx0" brushRef="#br0" timeOffset="109566.0459">19670 6624 616 0,'7'0'33'0,"1"-2"-12"16,4-2 16-16,7 0-24 15,1 2-5-15,4 1-7 16,-1 1 1-16,2-2-20 16,-2 0-105-16,1-2-301 0</inkml:trace>
  <inkml:trace contextRef="#ctx0" brushRef="#br0" timeOffset="110440.9999">20603 6172 467 0,'-2'-20'15'16,"1"2"29"-16,1 1 30 15,0 2-17-15,0 3-11 16,0 3-8-16,0 4-3 0,0 3-6 16,0 2-13-16,0 8-16 15,-2 14-12-15,-4 12 8 16,-4 14 12-16,-2 16-1 16,-1 12 0-16,2 6 0 0,2 2-1 15,7-3-2-15,2-3 0 16,10-11-2-16,6-11 0 15,6-9-1-15,5-10-1 16,2-13-34-16,1-10-83 16,3-14-152-16</inkml:trace>
  <inkml:trace contextRef="#ctx0" brushRef="#br0" timeOffset="111081.5748">20939 6300 589 0,'-6'-9'20'15,"3"2"-5"-15,-1 2 27 16,4 2-2-16,0 3-15 15,7 0-28-15,8 10 2 0,0 3 3 16,1 3 0-16,1 4-1 16,-6 3-1-16,-4 1-1 15,-7 0-2-15,0-2 1 16,-9-4-1-16,-3-3 1 0,0-6 3 16,3-2 1-16,0-4 2 15,6-3-1-15,0-1 7 16,3-10 6-16,6-4-3 15,5-4-10-15,4-6 0 16,3-3 0-16,1-2-1 16,2 3-1-16,-5-1 1 0,-1 4 2 15,-6 6 10-15,-5 3 11 16,-3 6-1-16,-1 5-5 16,0 4-14-16,-3 0-7 15,-4 9-2-15,0 7 3 16,0 4-1-16,2 5 2 15,4 3-1-15,1-2 0 0,0 2 2 16,7 0-1-16,6-4-1 16,-1-1-14-16,3-6-29 15,2-3-81-15,-1-7-103 16</inkml:trace>
  <inkml:trace contextRef="#ctx0" brushRef="#br0" timeOffset="111800.2722">21209 6628 303 0,'-3'0'371'15,"0"-4"-334"-15,3-1 31 0,0 0-40 16,6 0-12-16,3 2-8 16,-1 2-8-16,3-1 2 15,0 2-2-15,-1 0 3 16,0 0-5-16,0 4 2 15,-3 3 0-15,-2 1-2 16,-5 2-1-16,0 4 1 0,-3 0 2 16,-7 0 1-16,-2-1 0 15,2 1 0-15,1-5 0 16,4-1 2-16,3-3-3 16,2-2 0-16,0-2-3 15,11-1 2-15,4 0 4 0,4 0 0 16,3-2-4-16,0-5-30 15,3 0-55-15,-2-1-47 16,-4-4-138-16</inkml:trace>
  <inkml:trace contextRef="#ctx0" brushRef="#br0" timeOffset="112097.1245">21483 6617 594 0,'-1'0'45'16,"-3"0"2"-16,-1 0-23 15,-1 1-15-15,0 5 7 0,1 3-9 16,-2 2-4-16,4 3-1 16,-2-2-1-16,4 2-1 15,1-4-1-15,0-1-3 16,6-2 4-16,3-3 0 16,3-4 1-16,4 0 5 15,3-6-3-15,0-4-2 16,0-4-8-16,-1 0-2 0,-4-1 6 15,-5-2 2-15,-4 1 0 16,-5 3-2-16,0 3 1 16,-10 1 0-16,-2 7 0 0,-4 2 1 15,2 0 1-15,2 6 0 16,1 2-35-16,5 1-162 16</inkml:trace>
  <inkml:trace contextRef="#ctx0" brushRef="#br0" timeOffset="112315.9004">21763 6711 736 0,'0'6'43'0,"-1"-2"-40"15,-3 5 12-15,-2 3-5 0,3 7 9 16,-7 0-13-16,2 5-3 15,0 1-2-15,-3-1 1 16,3-2-5-16,-1-5-40 16,3-5-87-16,3-9-48 0</inkml:trace>
  <inkml:trace contextRef="#ctx0" brushRef="#br0" timeOffset="112940.8364">21999 6477 583 0,'-7'-1'11'0,"-1"1"3"15,-2 1 3-15,0 11-1 16,-1 3 11-16,2 3-12 0,1 4-5 16,3-2-5-16,1 3-1 15,4-2-2-15,0-3-3 16,4-1 2-16,3-5-1 15,6-4 4-15,3-4-2 16,1-4 4-16,1 0-1 0,0-5 0 16,1-7-3-16,-1-3 0 15,-3-2 0-15,-1-5 1 16,-3-2 1-16,-2 0 4 16,-7 1 2-16,-2 2 3 15,0 5 4-15,-8 5-6 0,-6 6-12 16,-2 5-2-16,1 0 2 15,-2 5-4-15,4 4-50 16,4 3-10-16,6-2-81 16,3 0-217-16</inkml:trace>
  <inkml:trace contextRef="#ctx0" brushRef="#br0" timeOffset="113300.1677">22287 6515 682 0,'2'-7'21'0,"-2"2"22"16,0 2-2-16,0 3-30 15,-6 0-3-15,-3 4-7 16,3 4-2-16,-2 2 2 16,-2 2-2-16,4 1 0 15,2 0 1-15,0-2 1 0,3 2-2 16,1-3 1-16,0 1-8 15,5-5 1-15,4 0 2 16,5-4 6-16,1-1 0 16,1-1 5-16,1-2-3 15,0-7-2-15,-3-3 2 16,1-1-1-16,-1-3 0 0,-5-3 0 16,-2 2-1-16,-5 1 2 15,-2 3-4-15,2 3-1 16,-11 6-3-16,-2 4 1 15,-2 2-1-15,1 5-39 0,-1 5-45 16,5-4-63-16</inkml:trace>
  <inkml:trace contextRef="#ctx0" brushRef="#br0" timeOffset="113487.6738">22502 6617 778 0,'0'3'33'16,"0"3"-19"-16,0 4-7 16,-1 2 11-16,-4 6-2 0,-1 0-12 15,-2 6-1-15,-1 0-3 16,0-5 2-16,3 0-43 16,2-7-72-16,4-8-80 15</inkml:trace>
  <inkml:trace contextRef="#ctx0" brushRef="#br0" timeOffset="113862.646">22850 6404 760 0,'0'-4'0'0,"-6"0"-4"16,-5 4 4-16,0 8 7 15,-3 2 1-15,2 8-4 16,0-1-2-16,3 3-1 16,3 0 1-16,1 1-3 0,5-4 1 15,0 0 1-15,2-5 0 16,5-2-1-16,2-5 0 16,4-4 6-16,0-1-4 15,1 0 5-15,1-8-4 16,-1-4-1-16,1-4-2 15,-1-4 3-15,-2-2-2 0,-3 0 1 16,-7 0-2-16,-2 5 1 16,-2 4 6-16,-11 4-5 15,-4 6-2-15,1 3-1 16,-5 0-1-16,4 9-1 0,2 2-49 16,4-1-58-16,7-1-130 15</inkml:trace>
  <inkml:trace contextRef="#ctx0" brushRef="#br0" timeOffset="114268.8644">23069 6416 657 0,'3'-10'22'15,"-3"4"46"-15,0 3-26 16,0 2-12-16,-3 1-18 0,-7 0-16 15,-2 6 4-15,-2 3 0 16,-1 3 0-16,0 2 0 16,2 1 0-16,2 0 0 15,2 0 0-15,3 0 1 16,6-2-4-16,0-1 1 0,3-4-6 16,7-1 5-16,1-2 4 15,4-5 3-15,2 0 0 16,-3-2 0-16,3-8-2 15,-1 0 0-15,0-5 0 16,-3-2-2-16,0-2 2 16,-4-1-2-16,-5 3 1 0,-4 1-2 15,-1 4-2-15,-12 5 1 16,-6 4-1-16,0 3 1 16,-3 0 2-16,2 7-7 15,5 2-39-15,5 2-46 16,7-2-43-16,3-2-164 0</inkml:trace>
  <inkml:trace contextRef="#ctx0" brushRef="#br0" timeOffset="114612.5753">23261 6413 598 0,'0'-5'62'15,"0"1"-53"-15,-6 1 12 16,-1 3-16-16,-3 0 9 0,2 0-7 16,-3 7-5-16,2 1 1 15,1 2 0-15,-1 2 0 16,4 0-2-16,1 2 0 16,3 1 1-16,1-3-1 15,0 0-1-15,5-2 1 16,3-3 0-16,6-2 3 0,1-5 1 15,0 0 0-15,0-3-1 16,0-7 0-16,-1-2-3 16,-3-4 1-16,-2-1-1 15,-5-1 0-15,-4 3-2 0,-2 2 4 16,-10 2 2-16,-9 7-8 16,0 3-3-16,-1-2-119 15</inkml:trace>
  <inkml:trace contextRef="#ctx0" brushRef="#br0" timeOffset="115300.071">23696 6356 716 0,'-1'-3'29'0,"1"-1"-12"0,0 3 59 15,4-1-52-15,2 14-26 16,1 5 4-16,-2 9 3 16,-3 8 2-16,-2 5 1 15,-7 5-3-15,-10 1-1 16,-6 0 0-16,-3-5-1 0,-2-4 1 15,3-3-17-15,3-10-34 16,8-11-53-16,6-9-119 16</inkml:trace>
  <inkml:trace contextRef="#ctx0" brushRef="#br0" timeOffset="115815.6006">23944 5995 502 0,'4'0'57'15,"-4"6"-71"-15,0 5 10 16,1 2 8-16,4 3-4 16,2 1 5-16,0-1-3 15,5-2 3-15,1-2 0 0,2-4 3 16,0-4 5-16,0-4-2 16,-2 0-3-16,4-4 4 15,-4-9 18-15,-2 0 10 16,1-1 0-16,-5-1-13 15,-2 3-5-15,-2 1 4 0,-2 1 1 16,-1 7-8-16,0 0-6 16,0 3-8-16,0 1-6 15,0 9-8-15,0 6 7 16,0 5 2-16,1 5 1 16,-1 5-1-16,0 2 0 15,0-1 0-15,-2-1 1 0,-2-4 0 16,-5-5 0-16,0-7 0 15,1-4-1-15,-2-5 0 16,0-5 0-16,-2-1-33 16,4-1-40-16,0-7-64 15,4-4-108-15</inkml:trace>
  <inkml:trace contextRef="#ctx0" brushRef="#br0" timeOffset="116518.6839">24069 6447 690 0,'-3'-2'36'16,"3"-5"-13"-16,0 2 36 0,4 0-44 16,5 0 6-16,1 2-19 15,1 0-1-15,1 2 1 16,-2-1 1-16,0 2 1 15,-2 0-2-15,-4 0-2 16,-1 0 0-16,-3 3-2 16,0 0 0-16,0-1 0 0,0 1 2 15,0 1-1-15,-1-1 1 16,-4 2-1-16,1-1 1 16,-1 2 2-16,-1 2-2 15,0-1-3-15,1 3-1 16,-2 0 2-16,2 0 1 15,0 1 1-15,4-4-1 0,1 3 0 16,0-3-2-16,0 0 3 16,3 1-1-16,4-3 2 15,-2-1 0-15,3-1-1 16,0-3 2-16,5 0 1 16,0 0-3-16,5 0-10 15,-2-2-29-15,4-4-57 0,0-3-40 16,-5 0-247-16</inkml:trace>
  <inkml:trace contextRef="#ctx0" brushRef="#br0" timeOffset="116924.9095">24415 6421 675 0,'-7'-4'57'0,"1"0"-51"15,-3 4 34-15,2 0-24 16,-1 3-10-16,1 6-4 16,-2 1-3-16,3 2 2 0,-3 2-1 15,4-1 2-15,3 1-1 16,-1-2-1-16,3-2-3 15,0 0-1-15,5-3 0 16,4-4 3-16,4-1 2 0,3-2 3 16,2 0-2-16,-1-7-2 15,-1-2 0-15,-3-3 1 16,-2-3 1-16,-2-2 1 16,-6 1-2-16,-3 0-1 15,0 2 0-15,-8 2-1 16,-2 4-2-16,-4 6 0 0,2 2-1 15,2 0-40-15,1 5-54 16,1 3-106-16</inkml:trace>
  <inkml:trace contextRef="#ctx0" brushRef="#br0" timeOffset="117128.0079">24572 6573 380 0,'0'14'392'0,"3"-5"-391"16,-3 2 10-16,-6-1 3 15,-3 4 4-15,-1 2-8 16,1 3-7-16,-5-1-1 16,2 1-3-16,3-4-45 15,-2-6-122-15,5-4-187 16</inkml:trace>
  <inkml:trace contextRef="#ctx0" brushRef="#br0" timeOffset="117503.0092">24771 6378 398 0,'0'-3'260'15,"-4"-4"-258"-15,-3 7 7 0,0 0 0 16,-1 7-6-16,3 4-2 16,-2 7-1-16,2-1 1 15,2 2 0-15,1-2-1 16,2 0-1-16,0-2 1 16,6-3 0-16,2-3 0 15,3-4 3-15,2-2 1 16,2-3 3-16,1-2-3 0,0-8-1 15,2-2-1-15,-5-3 0 16,1-4 0-16,-7-1 0 16,-3 1 3-16,-4-1 12 15,-4 4 3-15,-7 5-6 16,-3 5-12-16,-2 4-2 0,3 2-1 16,-2 0-44-16,6 6-24 15,0 2-82-15,9-2-336 16</inkml:trace>
  <inkml:trace contextRef="#ctx0" brushRef="#br0" timeOffset="117862.333">24961 6405 636 0,'0'-3'11'0,"-9"2"24"16,3 1-10-16,-3 1-24 15,-2 7 0-15,0 3 0 16,0 2-1-16,4 2 1 16,2 0-1-16,3 0-2 15,2-2 1-15,0-2 1 0,9-4 0 16,2-2 0-16,3-2 3 16,3-3 3-16,-2 0-1 15,3-6-3-15,0-2 0 16,-3-3-1-16,-3-3 0 0,-3-1 1 15,-5-2-2-15,-4 3 0 16,-4-1 11-16,-11 5 7 16,-1 3-9-16,-4 4-7 15,4 3-2-15,-4 0-2 16,8 8-62-16,3-1-55 0,1 3-272 16</inkml:trace>
  <inkml:trace contextRef="#ctx0" brushRef="#br0" timeOffset="118049.9811">25049 6540 611 0,'2'4'130'16,"-2"0"-131"-16,0 4 13 16,-2 4 6-16,-6 3 4 15,-2 4-13-15,-4-1-5 16,1 3-2-16,1-2 1 0,-3-2-10 15,6-4-66-15,3-5-51 16,3-3-112-16</inkml:trace>
  <inkml:trace contextRef="#ctx0" brushRef="#br0" timeOffset="118440.5677">25280 6344 666 0,'0'-2'11'16,"0"2"15"-16,-5 0-25 15,-2 6-1-15,-2 4 1 16,-4 4 3-16,2 4-4 16,0 1 1-16,5 0 1 15,-1-1-1-15,3-2 2 16,0 1-2-16,4-5-1 0,0-2 1 15,0-3-1-15,5-3 3 16,5-4 2-16,1 0 3 16,2-2-2-16,4-8-4 15,-2-5-1-15,3-3 1 16,-6-3 0-16,-3 1-1 0,-2-1 13 16,-7 2 16-16,0 5-5 15,-9 2-11-15,-5 3-10 16,0 6-5-16,-1 1 1 15,0 2-1-15,1 2-12 16,6 5-58-16,1 0-42 0,5 1-146 16</inkml:trace>
  <inkml:trace contextRef="#ctx0" brushRef="#br0" timeOffset="118831.1642">25461 6381 702 0,'0'-6'12'0,"0"3"-9"15,0 1 16-15,-2 2-5 0,-6 0-14 16,-6 4-4-16,2 4 4 16,-3 2 0-16,3 3 0 15,0 0 0-15,4-2 0 16,2 1 1-16,1-3-1 15,4 1 0-15,1-2-3 16,2-3 4-16,8-1 0 0,6-1 5 16,0-3 2-16,4 0-5 15,2-4 2-15,0-4-4 16,0-3 1-16,-4-3 0 16,-3-3 1-16,-3-1 8 15,-6 2 15-15,-6-1-1 0,0 5-4 16,-7 3-15-16,-8 4-5 15,1 4-3-15,-3 1 1 16,1 1 0-16,-1 6-19 16,7 3-53-16,1-1-62 15,3 0-241-15</inkml:trace>
  <inkml:trace contextRef="#ctx0" brushRef="#br0" timeOffset="119174.9147">25644 6396 706 0,'0'-4'6'0,"0"2"8"16,-2 2-10-16,-6 0-8 16,0 7 4-16,-2 2-2 15,0 2 4-15,2 1-2 0,1 0 0 16,2-3 0-16,2 2 1 15,2-3-2-15,1-3 1 16,0 1 0-16,5-5 6 16,6-1 21-16,2 0-3 15,2-1-10-15,1-5-6 0,1-3-2 16,0-3 0-16,-4 2 6 16,-1-4 4-16,-5 2 0 15,-6 1-1-15,-1 3-2 16,-6 2-15-16,-8 1 0 15,2 5-1-15,-3 0-2 16,0 0-68-16,5 0-36 0,4 2-196 16</inkml:trace>
  <inkml:trace contextRef="#ctx0" brushRef="#br0" timeOffset="119612.3902">25549 5771 709 0,'0'-3'15'0,"20"1"38"16,9 6-29-16,6 12 5 15,9 11 0-15,0 8-10 16,4 11-8-16,-3 12-2 16,-9 14-2-16,-5 9-1 0,-18 8-1 15,-11 5-5-15,-8-1 0 16,-18-1 0-16,-12-11-2 15,-4-7-29-15,-2-11 14 16,-2-9 12-16,2-11 5 16,0-14-1-16,2-10 1 0,4-7 3 15,3-6 3-15,5-4-3 16,6-2 3-16,6-4-34 16,4-11-141-16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5:00:42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2513 6632 469 0,'-6'-12'8'0,"1"3"10"16,0 1 26-16,0 1-6 15,2 2-6-15,0 0-5 0,1-1 1 16,1 4 4-16,0 0-5 15,1 1-18-15,0 1-9 16,0 0-4-16,2 0 2 16,6 4 2-16,0 8-2 15,0 5 0-15,1 7 1 16,-1 6 7-16,4 5 8 0,-3 1-2 16,2 0-4-16,3-4 1 15,3-5-6-15,3-6 0 16,2-8-3-16,3-6 4 15,1-7-3-15,1-1 4 16,3-13 3-16,-3-3-5 16,4-6 0-16,-2-1-1 0,4-1 0 15,-3 0-1-15,1 1-2 16,-2 3 2-16,0 4 1 16,-5 3-1-16,-1 6 0 0,1 4-1 15,-4 4-1-15,1 2 1 16,2 7-2-16,-2 6 1 15,2 0 1-15,1 4 1 16,2-2 0-16,1 0 1 16,1-2-1-16,2-3 0 0,1-3-1 15,2-2 0-15,2-5 0 16,3 0 2-16,1-2-2 16,1 0 1-16,1-6-1 15,0-4 1-15,1-2 0 16,1-1-1-16,2-5 2 15,0 2-2-15,0 0 1 0,0 2-2 16,-2 2 1-16,0 7-1 16,0 4 0-16,-1 1 1 15,0 6 0-15,2 6-1 16,3 5 2-16,-3 0-1 16,2 2 0-16,3-2 2 0,0 2-2 15,3-6 1 1,1-1-1-16,5-3 1 0,3-7-2 15,3-2 1-15,3 0 1 16,4-8 0-16,1-4-1 16,0-4 0-16,-2-4 0 15,3-1-2-15,-3-3 2 16,-4 0 1-16,1-2-1 0,-1 3 0 16,-1 2 0-16,-1 5 0 15,-2 5 0-15,1 3-1 16,-3 8 0-16,0-2 1 0,2 7 0 15,-1 7 0-15,-1 0 1 16,0 1-2-16,0 2 2 16,-3-1-2-16,3-2 1 15,2-2-1-15,1-4 3 16,2-3-1-16,4-1 0 0,1-2-2 16,3 0 2-16,2-7 0 15,3-1-2-15,-1-1 0 16,2-2 3-16,-1-1-2 15,3 2 0-15,-6 1 0 16,-1 1 0-16,-1 5 0 16,0-1 0-16,-2 3 0 15,-2 1 1-15,-3 0-1 0,-1 5 2 16,2 3-2-16,-1 0 0 16,0 2 0-16,0 0 0 15,1 0 0-15,1-1 0 16,-2 2 0-16,-1 0 0 0,1-1 0 15,1 0 0-15,1-1 0 16,0-5 0-16,4-3 0 16,-2-1 1-16,3-5 0 15,-2-5-2-15,-3-6 4 16,0 1-2-16,-3-6-1 0,-2 1 0 16,-2-1 0-16,-4 0 1 15,-2-2 0-15,-2 1-1 16,-5 1-1-16,-3-2 2 15,-5 4 0-15,-3 0-1 16,-5 1 2-16,-2 3-2 0,-3 3 0 16,-3 5 2-16,-2 0 6 15,0 0 1-15,-1 2-4 16,0-1-3-16,-3 1 0 16,-3 0-1-16,-3-3 1 15,0-2-2-15,-9-2-20 0,-3-6-54 16,-7-4-238-16</inkml:trace>
  <inkml:trace contextRef="#ctx0" brushRef="#br0" timeOffset="1218.6525">4887 7030 357 0,'0'-4'27'0,"0"2"26"16,0-3-3-16,-1 2-6 0,-1-1 5 15,-2 2-1-15,2 1-10 16,1-2 0-16,0 1-4 16,1 2-10-16,0 0-10 15,0 0-8-15,0 0-3 16,0 6-6-16,0 5 2 0,1 4 5 15,2 7 1-15,-2 2 7 16,2 2-5-16,-1 2 5 16,-1-3-7-16,-1-2-4 15,1-3-1-15,0-4 1 16,1-5-19-16,0-4-54 16,0-7-111-16</inkml:trace>
  <inkml:trace contextRef="#ctx0" brushRef="#br0" timeOffset="2062.3554">4763 6988 132 0,'-5'-2'355'0,"1"-1"-335"15,-1-1 13-15,3 1-10 0,-3 2-8 16,5 0 5-16,0-2 13 16,0 0-13-16,6-1-10 15,3 1-7-15,6-2 7 16,1 2-9-16,1 2-2 15,0 1 2-15,-1 0-1 16,2 1-1-16,-3 7-3 0,-3-1-56 16,-4 5-39-16,-3 0-41 15</inkml:trace>
  <inkml:trace contextRef="#ctx0" brushRef="#br0" timeOffset="2249.8264">4736 7250 465 0,'-4'5'87'16,"2"-4"-74"-16,2 1 5 0,3-2-9 15,6 0 27-15,7 0 14 16,5 0-30-16,3 0-18 16,4 0 1-16,5 0-1 15,-2-3-44-15,-1-2-75 16,-1-5-99-16</inkml:trace>
  <inkml:trace contextRef="#ctx0" brushRef="#br0" timeOffset="3031.0793">5509 6975 492 0,'-2'-8'133'0,"2"2"-111"16,-3 0 21-16,2 3-9 15,1 3-20-15,0 1-11 16,0 9-11-16,4 6 8 16,-2 4 12-16,2 5 0 15,-3 3 1-15,-1-1-10 16,0-1 0-16,0-4 0 0,0-4-13 15,-5-3-43-15,3-9-31 16,-3-6-63-16,2 0-220 16</inkml:trace>
  <inkml:trace contextRef="#ctx0" brushRef="#br0" timeOffset="3499.7527">5489 6938 577 0,'-2'-6'64'0,"2"1"-57"16,0 0 14-16,0-1-18 0,10 2-2 16,2 0 2-16,1 1-1 15,3 2 0-15,0 1-2 16,-3 0-2-16,-1 1 2 16,-4 6 0-16,-4 1-2 15,-4 1-1-15,0 3 0 0,-6 0 0 16,-5 2-4-16,-2-2-2 15,1 1-2-15,1-1 2 16,1-5 3-16,3 0 4 16,2-3 4-16,3-2 0 15,2-2 0-15,0 0 3 0,8 0 1 16,3-5 3-16,1 0 5 16,3 2 1-16,4 1-8 15,-2 2-2-15,2 0-2 16,-1 0-5-16,-2 3 4 15,-3 7-2-15,-2 1 0 16,-6 1-4-16,-5 3 4 16,0 1 2-16,-5-2 5 0,-6 2-2 15,-5-2 5-15,-1-2-5 16,-1-3 1-16,-1-2-3 16,3-1 1-16,1-6-2 15,4 0 0-15,4 0 1 0,2-4-23 16,5-4-47-16,0-2-111 15</inkml:trace>
  <inkml:trace contextRef="#ctx0" brushRef="#br0" timeOffset="4406.1463">5846 6985 363 0,'-3'-5'51'0,"1"0"17"0,-2 1 12 16,2 3-18-16,-2-2-12 16,1 2-14-16,-1 1-20 15,0 0-15-15,-1 4-2 16,-2 3-3-16,0 6 2 15,1 3 0-15,0 2 1 0,2 0 2 16,-1 1-1-16,5-2 0 16,0-2 0-16,0-3 0 15,4-4-1-15,0-4 2 16,3-4-2-16,0 0 0 16,1-3 9-16,-1-5-2 0,2-4-4 15,-1 0 0-15,-3-1-1 16,-1-2 0-16,-1 2 1 15,-1 0 0-15,-1 4 1 16,-1 1 3-16,0 4 5 16,0 1-3-16,0 3-5 0,0 0-5 15,0 0-3-15,1 7 0 16,1 3 5-16,2 3 0 16,1 0 0-16,0 5 0 15,0-4 0-15,0 0-6 16,2-1-16-16,0-3-23 0,0-2-14 15,-1-5-33-15,0-3-47 16,0 0-195-16</inkml:trace>
  <inkml:trace contextRef="#ctx0" brushRef="#br0" timeOffset="4671.7517">5991 6936 647 0,'0'-9'21'0,"0"-1"30"16,0 4-19-16,0 3-14 15,0 2-1-15,0 1 1 16,0 4-20-16,0 8-5 16,0 3 5-16,0 3 5 15,0 2-3-15,0 3 3 0,2 0-2 16,0 1-1-16,1-1 2 15,1-3 2-15,-1-1-18 16,3-6-34-16,3-7-30 16,-3-3-43-16,2-3-90 15</inkml:trace>
  <inkml:trace contextRef="#ctx0" brushRef="#br0" timeOffset="4843.5985">6038 7009 646 0,'-3'0'20'0,"0"-3"-4"0,3 3-8 16,2 0-13-16,9 0-2 15,0 0 9-15,9-2-1 16,1 2-65-16,4-5-49 16,1 0-53-16</inkml:trace>
  <inkml:trace contextRef="#ctx0" brushRef="#br0" timeOffset="5452.9242">6318 6941 540 0,'-2'-2'55'15,"-7"1"-4"-15,0 1-6 16,-1 0-33-16,1 0 4 0,-1 3-3 16,1 6-9-16,1-1-4 15,3 4-1-15,-2 3-1 16,4-1 3-16,1 2-1 15,2 0-2-15,0 0 1 0,0-2 0 16,6-5-1-16,4-1 0 16,0-5-2-16,4-3 0 15,3 0-3-15,-3-7 4 16,1-5-4-16,2-3 9 16,-6-1-2-16,-1-3 3 15,0 1-1-15,-3-6-1 0,-2 0 1 16,-2-5 9-16,-1 3 13 15,-2 1 14-15,0 3-7 16,0 6-13-16,0 5-12 16,0 8-2-16,1 3 0 15,1 7-12-15,0 5 3 0,2 7 4 16,0 3 2-16,1 2 0 16,0 1-1-16,0 1-1 15,-3-3 1-15,2 1-1 16,1-5-9-16,1-3 8 15,-3-4-1-15,0-5 1 0,0-3 3 16,3-4-4-16,-2-2 12 16,2-8 8-16,0-4-8 15,2 0 0-15,-1-2-5 16,0 0 0-16,-2 2-1 16,-1 4-4-16,0 4 1 15,1 5 0-15,-4 1-3 0,3 0-6 16,0 7 5-16,-2 5 2 15,5 4 0-15,0 2 1 16,1 2 3-16,1 3-1 16,4-1 0-16,0-2-4 15,1-3-27-15,-2-7-67 0,1-8-158 16</inkml:trace>
  <inkml:trace contextRef="#ctx0" brushRef="#br0" timeOffset="7640.2701">11471 6222 607 0,'-1'0'2'16,"1"-5"-2"-16,11-1 1 0,9 0 2 16,4 1-1-16,5-3 7 15,5 3-2-15,1 1-4 16,2 0-2-16,-1 1 0 16,0-2-1-16,5 0 3 15,-2-1 1-15,2 3-2 16,1-2-2-16,4 2 0 0,0 2 1 15,3 1-3-15,2 0 4 16,4 0-1-16,1 0-1 16,1 0 0-16,0 0 2 15,0 0-4-15,-1 0 3 16,1-1-1-16,-4 1 0 16,-1 0 1-16,1 0 3 0,1 0-2 15,2 0 1-15,5-3-3 16,5-3 2-16,1-4-2 15,5-2 1-15,0 0 0 16,0-1-1-16,-1 1 0 0,-4 1 1 16,-1 3-2-16,-6 4 1 15,-5 3-1-15,-2 1 1 16,-4 4 0-16,-5 6 0 16,5 3 0-16,-3 4 1 15,1 0 1-15,3-3-1 0,3-2 0 16,2-2 1-16,3-5 0 15,2-5 0-15,2 0-1 16,3-13 0-16,4-1 1 16,-2-6-1-16,-1-4 0 15,0-3-1-15,-2-1 1 0,-4-1-2 16,-2 1 2-16,-1 7 0 16,-2 2-1-16,-1 9 0 15,1 7 0-15,-3 3 9 16,3 8-2-16,-2 7-5 15,2 1-1-15,1 4 0 16,1-2-1-16,4-2 1 0,2-4 1 16,3-5-1-16,0-4 0 15,4-3-1-15,0 0 2 16,4-7-3-16,-1-3 1 16,0-4 1-16,2-3-4 15,0-3-6-15,0 0 4 0,-4-2 6 16,0 5-2-16,-3 1 2 15,-4 4-2-15,1 5 2 16,-2 5 4-16,0 2 4 16,0-2-3-16,-1 8-2 15,-2 2-4-15,1-1 1 0,1 0-1 16,2-2 0-16,3-2 1 16,3-3 1-16,5 0 0 15,-1-5-2-15,5-5 2 16,-2 3-1-16,0-5-1 15,2 2-1-15,-2 2 2 0,0-1 1 16,0 0-2-16,0 0 0 16,-1 0 0-16,-1 0 0 15,2-2 0-15,-2-1 0 16,2 0 0-16,-1-2 0 16,-1 1 0-16,-2 2 0 15,-2 3 1-15,-2 6-2 0,1 2 1 16,-4 2 0-16,2 9 0 15,-4 3 0-15,-1 1 0 16,-1 0-2-16,1-1 2 16,-1-4 2-16,2-5-4 15,0 1 4-15,5-6-1 0,0 0-2 16,3 0 2-16,1-7-1 16,3-2-1-16,1-5 2 15,-4-2-10-15,5-3 6 16,-2-2 3-16,0-1-2 15,-8 4 3-15,-2 0-1 0,-1 6 0 16,-8 9 1-16,-4 1-1 16,-1 2 6-16,-3 7-1 15,0 5-5-15,-2 4 0 16,-1 0 1-16,0 0-1 16,-1 2 0-16,0-1 0 0,0-1 0 15,3-3 1-15,1-1-1 16,3-3 0-16,-1-3 1 15,4-3 0-15,2-3 0 16,2-2-1-16,-4-7-12 16,3-6 6-16,-3 0 4 15,-1-4 1-15,-1-1 1 0,-2-2-1 16,-3 4 1-16,-2 0 1 16,-1 4-1-16,-5 2 0 15,-1 3 0-15,-3 3 0 16,-1 4-1-16,2 2 1 15,-1 0-1-15,2 1 1 0,3 5 0 16,4 2-2-16,5 0 4 16,1-4-3-16,6 3 2 15,2-4-1-15,2 1 1 16,-4-1 0-16,4-1-1 16,-4-2 1-16,-1 0 0 0,-4 0 0 15,-2-9-1-15,-4-3 0 16,-5 2 2-16,-6-7-4 15,-6-4-35-15,-10-1-144 16</inkml:trace>
  <inkml:trace contextRef="#ctx0" brushRef="#br0" timeOffset="8812.0548">15338 6356 621 0,'-6'-8'15'16,"3"0"-4"-16,3-4 17 15,3 4-22-15,5 0-1 16,5 2 5-16,-2 2 1 0,4 1-8 15,1 3 0-15,-5 0 0 16,3 7-5-16,-3 4 2 16,-1-1-1-16,-5 5 1 15,-2 0-6-15,-3 2 5 0,-5 0-1 16,-8-1 3-16,3-1 1 16,-1-3 1-16,3-1-1 15,3-3 0-15,3-3 1 16,2-2 1-16,0 0-5 15,11-3 3-15,4 1 8 0,8-1 4 16,3 0-8-16,1 0-7 16,3-1-12-16,-3-5-85 15,0 0-66-15</inkml:trace>
  <inkml:trace contextRef="#ctx0" brushRef="#br0" timeOffset="9265.1476">15565 6192 528 0,'1'-3'10'0,"2"0"-8"0,-2 3 7 16,1 0-12-16,-1 3-2 16,0 4 5-16,-1 2 1 15,0 3 0-15,1-2-2 16,2 1 4-16,-3-3-2 16,0 0-2-16,0-6 5 15,0-2-3-15,1 0 6 0,0-5 50 16,3-6-18-16,0-5-23 15,1-5 1-15,5 1 5 16,-1 0-7-16,5 0-6 16,-1 5-2-16,1 1-2 15,-1 4-1-15,-2 9-4 0,-1 1-2 16,0 7-3-16,-2 8 3 16,-1 4 2-16,-1 4 0 15,-2 0-3-15,-1-1 1 16,-1 2-25-16,-1-7-8 15,2-4-35-15,0-4-30 16,3-6-132-16</inkml:trace>
  <inkml:trace contextRef="#ctx0" brushRef="#br0" timeOffset="9718.2528">15905 6144 491 0,'1'-8'164'15,"-1"0"-154"-15,0 3 31 16,0 2-21-16,-1 3 2 16,-3 0-16-16,-2 2-14 0,-1 6 8 15,0 2 0-15,2 2-2 16,0 1 0-16,0 0 1 16,5-2 2-16,-2-2-2 15,2 0-1-15,0-4 2 16,2 1-3-16,3-5 0 0,3-1 2 15,0 0 8-15,2-5-4 16,1-6 0-16,-2-2-1 16,2-5 0-16,-4-2 0 15,1-8 0-15,-2-2 1 16,-3-4-3-16,-2-4 1 16,-1 4 1-16,0 2-2 0,-3 8 11 15,0 9 20-15,-5 10-22 16,2 5-10-16,1 6-6 15,0 14 3-15,2 4 2 16,3 7-1-16,0-2 3 16,3 4 1-16,4-4 0 0,1-1 0 15,2-4 0-15,-2-1-2 16,-1-4-31-16,4-6-60 16,-2-6-144-16</inkml:trace>
  <inkml:trace contextRef="#ctx0" brushRef="#br0" timeOffset="10218.2032">16368 6240 650 0,'0'-6'38'0,"0"1"18"16,0 3-23-16,2 2-22 15,0 0-12-15,-1 11-5 16,2 2 6-16,0 4 1 16,-1 5 1-16,2 1-1 0,-2-2 1 15,0-2-2-15,0-3-35 16,-2-5-44-16,0-6-29 16,0-5-87-16</inkml:trace>
  <inkml:trace contextRef="#ctx0" brushRef="#br0" timeOffset="10671.3112">16326 6170 628 0,'0'-16'41'0,"8"1"-11"16,8 4-25-16,6 3-2 0,3 4-1 16,1 2 7-16,-1 2-9 15,-1 2 1-15,-2 6 0 16,-7 4-3-16,-7 1 0 15,-5 3-12-15,-3-3-10 16,-7 1 6-16,-8-1 1 0,-2 0 12 16,-2-4 3-16,2 0 3 15,2-3 2-15,4-2-4 16,4-2 1-16,4-1 2 16,3-1 2-16,1 0-3 0,9 0 3 15,4 0 6-15,4-1 5 16,4 1-9-16,2 0-4 15,2 0 0-15,0 1 3 16,-5 6 3-16,-1 3 4 16,-5 2-6-16,-4 2-1 15,-7 0-5-15,-4 0-1 16,-2 0 0-16,-15 0 2 0,-3 0 5 16,-4-2 8-16,-5-4-2 15,-1 1-1-15,1-4-5 16,6-3-2-16,3-1-3 15,8-1 1-15,6 0-24 16,6-2-37-16,5-7-30 0,9-1-247 16</inkml:trace>
  <inkml:trace contextRef="#ctx0" brushRef="#br0" timeOffset="11046.2707">16736 6265 604 0,'0'-3'23'16,"-8"-8"13"-16,1 8-4 16,0 3-21-16,2 0 0 15,-2 3-5-15,0 7-6 0,3 2-2 16,0 1 1-16,-1 3 1 16,5-2 1-16,-2-2 1 15,2 0-1-15,0-5-2 16,0-2 0-16,6-4 1 15,0-1 4-15,2 0 2 16,1-8 3-16,-1-3-7 0,-1-1 0 16,3-2 0-16,-3 0 1 15,0 0 18-15,1 2 0 16,-3 5-7-16,0 2-6 0,-1 3-5 16,1 2-2-16,0 4-5 15,-1 6 0-15,1 6 3 16,0 2 1-16,0 0 0 15,1 1 1-15,3-5-12 16,-2-3-47-16,3-1-34 16,2-8-18-16,-1-2-28 15</inkml:trace>
  <inkml:trace contextRef="#ctx0" brushRef="#br0" timeOffset="11280.6344">16958 6079 619 0,'0'-3'9'16,"0"3"-10"-16,0 3-7 15,0 9 12-15,0 3 13 16,0 3 4-16,0 4 8 0,0 2 0 16,2 2 6-16,2 0-14 15,-4 0-15-15,2-3-3 16,-1-2 1-16,2-3 0 15,-2-6-19-15,3-2-50 16,-1-9-75-16,-2-1-201 16</inkml:trace>
  <inkml:trace contextRef="#ctx0" brushRef="#br0" timeOffset="11421.2513">16958 6227 674 0,'6'-7'32'0,"5"-1"-14"15,4 3-16-15,2 1-2 16,6 1 2-16,0 3-2 16,1 0-62-16,1-2-109 15</inkml:trace>
  <inkml:trace contextRef="#ctx0" brushRef="#br0" timeOffset="11999.3504">17307 6128 672 0,'0'-4'16'0,"-7"-1"10"16,-1 1-14-16,-2 4-8 0,-2 1 4 15,0 7-8-15,3 4 1 16,-3 1-5-16,3 5 4 16,3 1 0-16,0 0-1 15,5 0 0-15,1-1 2 16,0-4-2-16,5 0-2 0,5-4 2 15,3-6 2-15,3-2 2 16,1-2-1-16,1-2 2 16,0-9-2-16,-3-6-2 15,1 1 3-15,-5-6-1 0,1-6-1 16,0-3 2-16,-1-3 3 16,-4 1 6-16,2 1 0 15,-4 5 1-15,0 7 3 16,-3 9-5-16,-2 9-4 15,0 2-12-15,0 10-7 16,0 8 11-16,0 4 1 0,-2 4 1 16,0 4-1-16,0-1 0 15,1 1 1-15,1-4-2 16,0-2 2-16,0-3-1 16,0-8 0-16,0-1 1 0,0-7-2 15,4-3 1 1,2-2 3-16,0-2 11 0,3-8-4 15,1-6-7-15,1-4 4 16,1 0-1-16,0 1-4 16,-1 1 4-16,-3 4 1 15,0 5 1-15,-2 8-4 0,-1 1-7 16,0 8-2-16,0 7 2 16,1 2 1-16,1 6 4 15,0 1-2-15,-3 1 0 16,2-3-25-16,1-9-126 15</inkml:trace>
  <inkml:trace contextRef="#ctx0" brushRef="#br0" timeOffset="13983.5729">11748 8356 631 0,'-2'-8'7'0,"0"0"-6"0,2-2-3 15,3 1 4-15,8-4 4 16,4 2 17-16,2-2 9 15,6 6-8-15,1 5 0 16,7 2-10-16,4 15-7 16,3 7-6-16,5 7 3 0,5 4 0 15,5-1-1-15,6-2 1 16,3-6-2-16,10-7 1 16,2-8-1-16,6-7-1 15,6-2 2-15,1-14-1 16,5-7 3-16,-2-3 2 0,4-7-5 15,3-3-1-15,2-8 0 16,4-3 1-16,4-2-2 16,4 0 0-16,2 2-2 15,1 4 4-15,1 10-3 16,-4 8 2-16,1 10-2 16,-5 9-1-16,-2 4 2 0,-3 10-1 15,0 4 1-15,2 4 1 16,2-3-1-16,4-5 0 15,1-2 1-15,6-7 1 16,2-1-2-16,3-10 2 16,2-4-2-16,-2-8 0 0,2-6 2 15,4-2-3-15,-4-5 1 16,1-6 1-16,-5-1-2 16,0-1 1-16,-5-1 0 15,-3 6-1-15,-2 3 1 16,-1 7 1-16,-1 9-2 0,-3 9 0 15,0 8 0-15,-6 2 2 16,0 14-1-16,-3 6 0 16,-3 5 2-16,-3 2-3 15,2 1 1-15,4-5 1 16,1-6-1-16,6-5 1 0,5-7 1 16,8-5-2-16,3-5 3 15,-1-8-3-15,2-5 0 16,0 1 1-16,-5-6-2 15,1-1 1-15,-2-3 0 16,-1-3 0-16,1-3 0 0,-1-2 0 16,-3 3 0-16,-1 6 0 15,-5 4 0-15,1 9 0 16,-6 7-2-16,-2 6 2 16,0 0 2-16,-3 8-4 15,3 6 2-15,-2 2-1 16,1-3 1-16,4-2 1 0,1-3-1 15,3-5 0-15,1-3 2 16,1-1-1-16,3-10-2 16,-1-2 1-16,2-3 0 15,1-3 2-15,0-3-3 16,0-2 0-16,-3-3 2 0,1 2-2 16,-5-2 2-16,-1 5-1 15,-3 3-1-15,-6 6 1 16,-1 6 0-16,-6 7 0 15,-6 0 0-15,-1 11 0 16,-7 7-2-16,-1 3 2 0,-1 5-1 16,0-1 1-16,-2 1 0 15,2-4-2-15,6-3 0 16,-4-1 2-16,5-5-2 16,-3-3 3-16,3-3-1 15,-1-2 0-15,1-4 0 16,0-1 1-16,1 0-2 0,-1-4 0 15,1-3-1-15,-2-2 0 16,-1-3 1-16,-5 1 0 16,1-1 1-16,-5 0 1 15,-3 2-2-15,-5 3 0 0,-3 1 2 16,3 4-2-16,-4-1 2 16,-2 3 0-16,3 0 0 15,-1 0 0-15,0 0-2 16,-1 3 2-16,3-3-1 15,-2 0-2-15,-2 0 5 16,3 0-2-16,-4-3-3 0,4 1 3 16,-3-3 0-16,-3 0-1 15,3-1 1-15,-4-2 0 16,-5-4 1-16,-2 2-3 16,-2-4-1-16,0-1-26 15,-1 4-52-15,0-4-113 0,-1-1-322 16</inkml:trace>
  <inkml:trace contextRef="#ctx0" brushRef="#br0" timeOffset="20077.1031">16310 8289 347 0,'0'-8'233'0,"0"1"-202"0,0 1 40 16,0 2-1-16,0 0-26 15,0 4-18-15,1 0-10 16,0 10-17-16,2 6-6 16,-3 6 4-16,0 6 4 15,0 4 2-15,-2 2-1 16,-4 0 0-16,1-6 2 0,2-1-3 16,2-8-3-16,1-4 4 15,0-5-3-15,6-5 0 16,3-3 3-16,6-2-1 15,2-3 5-15,1-6 0 16,0-1-3-16,1 0-1 0,-1-1-1 16,-6 1 4-16,-1 1 1 15,-4 3 5-15,-1-1 0 16,-2 2 1-16,-1 1 1 16,-2 2-5-16,-1 2-2 15,1 0-3-15,1 2-9 0,-1 7-2 16,2 2 7-16,0 2 2 15,0 2 0-15,2 2 0 16,-1-3-1-16,-1 2 2 16,3-1-2-16,-3-1 0 15,5-3-20-15,2-4-33 16,0-3-60-16,2-4-108 0</inkml:trace>
  <inkml:trace contextRef="#ctx0" brushRef="#br0" timeOffset="20436.4577">16652 8440 399 0,'0'-7'216'0,"0"0"-195"15,0 2 55-15,0 2-29 16,0 1-3-16,0 2-25 16,0 0-16-16,0 5-11 0,-3 4 4 15,2 4 7-15,-3 2-3 16,1 2 1-16,2-3-3 15,1 1 5-15,0-3-5 16,0-1 3-16,6-4-4 16,1-4 0-16,6-3-3 15,0 0 12-15,3-7-2 16,1-5-3-16,1-1 1 0,-3-3 0 16,0-3-2-16,-5 1 2 15,0-1 1-15,-7 4-1 16,-3 0 2-16,0 7 2 0,-6 0-4 15,-5 7-3-15,-1 1-1 16,-1 0 3-16,0 9-19 16,4-1-41-16,2 2-45 15,5-2-89-15</inkml:trace>
  <inkml:trace contextRef="#ctx0" brushRef="#br0" timeOffset="20811.4363">16976 8413 639 0,'0'-7'12'0,"-1"3"42"16,-4 2-14-16,-1 4-26 16,0-2-9-16,-1 8-2 15,0 3-2-15,1 4 2 16,-1 1-3-16,1 2 2 0,1 1-2 15,1 2 2-15,1-4-3 16,3-2-1-16,0-1 0 16,6-6 3-16,3-2-4 15,3-6-1-15,3 0 9 16,0-4 0-16,3-6-1 0,-4-4 0 16,1-3-2-16,-5-3 1 15,-1 1 9-15,-8 0-1 16,-1 0-2-16,-1 5-5 15,-11 4-2-15,-2 5-4 16,-3 4 2-16,0 1-2 16,5 1 1-16,-3 4-46 0,6 0-36 15,3-4-100-15</inkml:trace>
  <inkml:trace contextRef="#ctx0" brushRef="#br0" timeOffset="21077.0481">17095 8062 701 0,'0'-10'25'16,"0"5"24"-16,0 3-6 15,0 2-12-15,0 3-20 16,0 8-18-16,0 3 8 15,0 4 1-15,0 3 0 16,0 1-2-16,0 0 1 16,0 2 0-16,0-4-3 0,0 1-38 15,2-6-52-15,3-5-68 16,-1-6-146-16</inkml:trace>
  <inkml:trace contextRef="#ctx0" brushRef="#br0" timeOffset="21561.3894">17138 8180 564 0,'0'-3'49'16,"0"1"-23"-16,0-1 7 15,0 1-3-15,0-1 17 0,6-2-29 16,3-1-16-16,-1-2 2 16,5-1-2-16,-3-2 0 15,1-2 0-15,-1-1-1 16,1-3 2-16,-4 0-1 15,-3-2 0-15,-1 3 0 16,-3 4 3-16,0 4 4 0,0 5-3 16,-3 3-12-16,-1 7 2 15,-1 7 5-15,-3 3-3 16,2 3 1-16,0 1 1 16,2 1 1-16,0-3 0 15,3 2-3-15,1-4 1 0,0-2 1 16,1-4 0-16,5-4 1 15,3-3 0-15,1-4 2 16,0 0 5-16,1 0 0 16,2-10-3-16,-1-4 3 15,-2 0-2-15,1-2-1 0,-2 4 0 16,-3-2 2-16,-1 6 7 16,-1 4 0-16,-3 4-10 15,1 2-6-15,0 8-6 16,-1 5 6-16,2 5 2 15,0 1 0-15,1 3 1 16,3 0 0-16,2-2 0 0,2-3 0 16,3-4-32-16,2-5-116 15,3-10-336-15</inkml:trace>
  <inkml:trace contextRef="#ctx0" brushRef="#br0" timeOffset="22061.3588">17956 8236 728 0,'4'-5'62'0,"-1"4"-24"16,3 1-34-16,0 6-4 16,0 10 2-16,0 3 3 15,-3 5-1-15,-1 5-3 16,-2-1 3-16,0 0-5 0,0-2 3 15,-5-5-19-15,-1-5-10 16,4-7-14-16,-4-5-30 16,2-4-27-16,1-7-15 15,0-8-95-15</inkml:trace>
  <inkml:trace contextRef="#ctx0" brushRef="#br0" timeOffset="22467.5551">17960 8266 48 0,'0'-16'438'16,"0"0"-353"-16,0 4 8 15,3 1-40-15,7 2-14 16,2 2-12-16,6 0-17 16,2 4-5-16,1 3-4 0,2 0-1 15,-3 0 0-15,0 6 2 16,-9 3-4-16,-5 5 0 16,-6 0-2-16,-2-1-5 15,-7 1-8-15,-4-1 1 16,-5-2 10-16,3 0 4 15,4-4 2-15,-1-2 1 0,7-1 1 16,1-2 0-16,4-2-3 16,4 2-4-16,8-2 6 15,3 2 10-15,4-2 2 16,3 5-7-16,2-1-2 16,-3 2 0-16,1 3 1 0,-6 0 1 15,-4 3-3-15,-5 1 1 16,-6 2-1-16,-1 2-1 15,-8-1 0-15,-6-2 1 16,-7-1 2-16,0-2-1 0,-3-3-1 16,0-2 1-16,2-2-2 15,2-4-4-15,7 0-37 16,5-2-28-16,8-8-33 16,1-4-271-16</inkml:trace>
  <inkml:trace contextRef="#ctx0" brushRef="#br0" timeOffset="22842.5324">18368 8306 627 0,'0'-6'13'0,"-7"1"30"16,-4 4-24-16,2 1-4 0,-2 1 6 15,1 10-18-15,1-3 0 16,3 6-6-16,1 2 3 15,0-1 0-15,2-2 1 16,2-2-1-16,1-2 3 0,0-5-1 16,0-2-4-16,0-2 0 15,5 0 8-15,4-2 6 16,0-8-6-16,1 0-4 16,1-2 2-16,-2-2 2 15,0 1 10-15,-1 1 4 0,-3 1-8 16,-1 5 3-16,0 4-6 15,-2 2-4-15,-1 0-8 16,3 8-3-16,0 4 6 16,3 2 0-16,0 2 0 15,1 1 1-15,3-3-1 16,-1 1 0-16,5-4-34 0,-2-2-47 16,4-5-53-16,1-4-115 15</inkml:trace>
  <inkml:trace contextRef="#ctx0" brushRef="#br0" timeOffset="23076.881">18589 8162 616 0,'0'-6'49'16,"0"2"18"-16,0 4-36 15,0 4-20-15,2 10-4 0,3 6 8 16,1 2-3-16,-2 4 0 15,0 2 3-15,-1 0-1 16,-2 0-8-16,-1-4-3 16,0-2-3-16,0-3 1 15,0-4-31-15,0-7-25 16,0-8-79-16,0 0-206 0</inkml:trace>
  <inkml:trace contextRef="#ctx0" brushRef="#br0" timeOffset="23233.1289">18623 8288 651 0,'0'-6'26'15,"6"2"15"-15,5 1-39 16,4 0 1-16,4 2 0 16,2 0-3-16,0 1-53 0,6-1-81 15,-3 0-119-15</inkml:trace>
  <inkml:trace contextRef="#ctx0" brushRef="#br0" timeOffset="23811.2323">18869 8231 502 0,'0'-3'65'15,"-2"-2"11"-15,-2 5-37 16,-4 0-21-16,-2 0 4 0,1 5-6 16,0 5-11-16,0 4 1 15,-1 2-8-15,2 0 3 16,2 0-1-16,4-2 0 0,2-1-2 15,0-3 1-15,8-3-1 16,7-3 6-16,0-4 1 16,7 0 2-16,1-7-5 15,0-3-20-15,0-4-18 16,-3-5 15-16,-2-5 20 16,-4-7 3-16,-4-5 0 0,-4-5-1 15,-1-5 0-15,-2 4 9 16,-2 4 16-16,2 9 20 15,-3 7-16-15,1 9-24 16,-1 9-3-16,2 4-2 16,0 10-12-16,-1 10 8 15,2 6 3-15,-2 5 0 0,1 3 0 16,-2 2 1-16,0 2-2 16,0-5 2-16,0 1 4 15,0-4 3-15,0-5 2 16,0-6 0-16,1-6-2 0,4-4 0 15,-2-5-4-15,4-4 1 16,1-3 18-16,3-8-8 16,1-3-9-16,1-3-1 15,-1-1 0-15,0 2-3 16,-1 2 1-16,0 4-1 16,-3 5-4-16,1 5 1 0,-3 0 1 15,0 5 0-15,0 7-1 16,0 3 0-16,-1 1 2 15,2 0 0-15,1 2 0 16,2-1 1-16,-1-2-1 0,4-3 0 16,-1-3-20-1,0-8-52-15,-1-1-232 0</inkml:trace>
  <inkml:trace contextRef="#ctx0" brushRef="#br0" timeOffset="26967.4468">3647 9211 714 0,'0'-11'6'15,"0"3"15"-15,0 4 3 16,0 4-7-16,0 2-1 16,6 14-18-16,-3 2 6 15,3 12 4-15,-6 4 4 0,0 6-5 16,0 2 0-16,-6 0-3 16,-3-4-1-16,0-5-1 15,1-9 0-15,-2-7 0 16,5-9 0-16,1-5 1 15,2-3 3-15,2-11 1 16,0-6-5-16,2-2-2 0,4 0 2 16,-1 1-1-16,3 3 0 15,-1 6-2-15,0 6-2 16,2 3-4-16,2 0 5 16,2 8 2-16,2 2 0 15,1 6 0-15,4-4-2 0,0 1 4 16,0-3-1-16,2-2-2 15,0-6 1-15,1-2 0 16,-3-1 2-16,0-10-1 16,-3-1 1-16,-6-3 0 15,0-2 1-15,-4-1 0 16,-5 1 5-16,-2 4 4 0,0-1 0 16,0 5 1-16,-3 3-5 15,-1 6-4-15,-1 0-4 16,1 5-3-16,3 6 2 0,-2 7-1 15,3 1 1-15,0 3 2 16,0 3-2-16,2 1 2 16,1-2-2-16,5 0 0 15,-1-2 2-15,-1-4-2 16,1-5-32-16,0-8-12 16,-5-2-54-16,1-3-143 0</inkml:trace>
  <inkml:trace contextRef="#ctx0" brushRef="#br0" timeOffset="27451.772">4140 9361 480 0,'0'-9'186'16,"-2"3"-133"-16,-3 2 3 0,3 4-30 16,-2 0-9-16,1 0-12 15,2 6-5-15,0 7-2 16,1 1 1-16,0 2 0 15,0 4 2-15,0-2-2 16,2 1 2-16,5-3-1 0,1-2 0 16,1-4-1-16,1-5-3 15,2-2 3-15,2-3 1 16,-3-3 5-16,0-8-2 16,2-2 0-16,-4-5-1 15,-2-2 0-15,-1-3 1 16,-4 0 1-16,-2 0 0 0,0 1 2 15,-7 6 6-15,-3 4-11 16,-1 5-4-16,-3 7 0 16,3 0-5-16,-2 11-36 15,2 0-51-15,3 1-66 16,3-4-222-16</inkml:trace>
  <inkml:trace contextRef="#ctx0" brushRef="#br0" timeOffset="27873.6311">4409 9294 706 0,'-6'-6'4'15,"-3"4"16"-15,7 2-2 16,-2 2-6-16,1 7-3 16,2 2-3-16,0 4-3 15,1 2 0-15,0 2-1 0,0 2-1 16,1-2 0-16,3 2 0 16,0-6-1-16,2 1 0 15,1-3-1-15,-1-6 0 16,4-1-3-16,2-5 6 15,0-1 3-15,4-7 10 16,-1-6-5-16,1-4-3 16,-3-3-3-16,-1-7 5 0,-2 3 5 15,-5-4 3-15,-4 2 0 16,-1 6 1-16,-2 3 6 16,-7 6-4-16,-6 7-19 15,-1 4-5-15,-2 2-4 0,-1 5-46 16,0 1-42-16,3-3-234 15</inkml:trace>
  <inkml:trace contextRef="#ctx0" brushRef="#br0" timeOffset="29248.6311">5006 9142 609 0,'-5'-18'11'0,"1"0"27"16,1 5 5-16,2 5-5 0,1 3 1 16,0 5-9-16,0 2-17 15,0 11-19-15,0 8 4 16,0 5 3-16,0 8 2 16,-2 2 3-16,2 4 5 15,0-1-7-15,0-3-1 16,0-4-2-16,4-4-1 0,5-5 1 15,0-9 0-15,2-3 0 16,0-6-1-16,1-5 3 16,-2 0 2-16,3-5 8 15,-4-7-2-15,0-1-5 16,0-3-1-16,-3-2 1 0,-1 3 1 16,-2-1-1-16,0 3 0 15,0 1-1-15,0 2-2 16,0 3 0-16,2 0-3 15,1-1 0-15,4 0 0 16,3 0 1-16,4 2-1 16,3-3-1-16,-1 2 1 0,1 4-2 15,-2 0 1-15,-3 3 0 16,-2 0-8-16,-3 1-14 16,1 4-6-16,-3 3-22 15,0 0-57-15,-1-4-67 0,0-1-194 16</inkml:trace>
  <inkml:trace contextRef="#ctx0" brushRef="#br0" timeOffset="29654.8517">5406 9254 617 0,'0'-6'52'0,"0"1"28"16,-4-1-25-16,1 4-30 15,-3 2-11-15,-1 0-12 16,-2 2-3-16,1 8 0 15,-2 3 0-15,1 1 0 0,1 4 0 16,2 0 3-16,3-1-4 16,3-2 4-16,0-4-6 15,0-1 1-15,9-4 1 16,0-5-1-16,3-1 0 16,0-1 5-16,2-9 1 15,-2-3 0-15,-2-1-1 0,-2 1 0 16,-2-3 0-16,-1 1 0 15,-3-1 10-15,1 4 8 16,-3 0-3-16,0 4-4 16,0 3-7-16,0 3-1 15,0 2-4-15,0 3-13 0,3 6 9 16,0 8 3-16,2-2 0 16,-1 5-4-16,3 2-16 15,3-5 4-15,-1 1 2 16,2-3-12-16,1-4-28 0,2-8-68 15,-2-3-25-15,-1-3-324 16</inkml:trace>
  <inkml:trace contextRef="#ctx0" brushRef="#br0" timeOffset="29889.2324">5605 9121 165 0,'-5'-15'554'16,"2"4"-465"-16,0 5-50 15,3 6-26-15,0 0 1 16,0 14-18-16,0 3 1 16,6 4 3-16,0 4 2 15,0 4 1-15,2 0 0 0,-2-1 0 16,-1-1 0-16,0-2-1 16,-3-2-1-16,0-5 1 15,1-7-1-15,2-4-18 16,0-6-28-16,0-1-47 0,0-10-118 15</inkml:trace>
  <inkml:trace contextRef="#ctx0" brushRef="#br0" timeOffset="30014.2092">5669 9221 11 0,'-6'-2'692'16,"4"0"-638"-16,2-1-35 0,0 3-17 15,0 0-9-15,10 2-2 16,0 2 11-16,2 0-58 15,6-2-142-15</inkml:trace>
  <inkml:trace contextRef="#ctx0" brushRef="#br0" timeOffset="30639.1718">5895 9196 595 0,'-8'-3'45'16,"-3"0"4"-16,-1 3-25 0,0 0-6 15,0 2 8-15,0 6-18 16,0 1 0-16,3 5-3 16,-1-2 0-16,3 2 2 15,3 3-2-15,4-2-3 16,0 1-1-16,3 1-3 0,6-3 4 16,3-2-1-16,3-1 1 15,0-3-4-15,1-4 3 16,0-4 3-16,0 0-7 15,-1-10-5-15,-1-3 5 16,-3-3 1-16,-2-5 6 16,-4-5-3-16,-2-2 1 0,-3-8 2 15,0-4 12-15,0-3 7 16,0 3 3-16,0 2-1 16,0 9-14-16,-2 10 6 15,2 11-13-15,0 8-7 0,0 2-4 16,0 14-3-16,0 7 9 15,0 8-1-15,4 0 1 16,0 6 4-16,1-3-4 16,2 2 1-16,-1-7 0 15,0-2-2-15,0-6 3 16,4-1-2-16,-5-7 2 0,2-2 0 16,-2-6 1-16,1-4-2 15,0-1 3-15,-1-5 8 16,0-9-4-16,1-4-3 15,3-1-3-15,-3 2-1 16,-1 1 1-16,1 4 1 16,-2 5-4-16,1 6-1 0,-2 1-1 15,1 4-3-15,0 8 2 16,1 2 3-16,-1 5 0 16,0 2 3-16,2-1-1 15,1-2 0-15,1 0-1 0,-2-4 3 16,2-3-2-16,-3-6-31 15,-1-5-88-15,-1-10-387 16</inkml:trace>
  <inkml:trace contextRef="#ctx0" brushRef="#br0" timeOffset="32029.8012">6259 9206 203 0,'0'-4'340'0,"0"3"-333"15,0 0 22-15,0 1-22 16,0 0-13-16,0 4 8 16,0 0 22-16,0 1-6 0,0-1-3 15,7-1 4-15,1-2-5 16,1-1-2-16,4 0-1 16,-2-4 2-16,0-4-8 15,-1-1 0-15,-4-2 0 16,-2 0 7-16,-4 1 1 15,0 0 0-15,-9 2-3 0,-3 2-6 16,-4 4 0-16,1 2 2 16,1 0-3-16,-1 11-3 15,5 4-1-15,3 5 1 16,3 3 1-16,3-1-1 0,1 2 0 16,4-2-1-16,7-1 0 15,3-5 4-15,6-4-3 16,3-7 3-16,4-4 2 15,3-1-4-15,4-7 2 16,-1-8 1-16,-2-3-1 16,-4-4 0-16,-4-1-2 0,-5 0 1 15,-8-1 2-15,-6-1-2 16,-4 1 4-16,0 2 3 16,-5 5-6-16,-6 3 7 15,0 8 0-15,0 5-10 16,1 1 0-16,2 5 0 0,5 6 2 15,3 2-4-15,3 1 2 16,12 2 1-16,3-2 1 16,4 5 0-16,4 0-1 15,-3 1-1-15,-2 3 2 16,-4 2-1-16,-4 0 4 16,-6 1-2-16,-7-3 1 0,0-3-2 15,-4-3-1-15,-7-6 3 16,-4-1 1-16,-1-2-1 15,-4-2 0-15,2-4-17 16,0-2-77-16,0-3-163 16</inkml:trace>
  <inkml:trace contextRef="#ctx0" brushRef="#br0" timeOffset="44123.3967">7463 9141 467 0,'-4'-5'21'16,"-1"-1"1"-16,-1 1 48 16,2 1-11-16,1 3-14 0,-1-1-13 15,-1 2-17-15,0 0-14 16,-4 6-4-16,3 4 1 15,-3 2 1-15,0 5 1 16,1-1-2-16,3 2 2 16,-1-1 2-16,4 1-2 15,2-2 1-15,0-2-2 0,4-2 1 16,3-2-2-16,4-3-3 16,3-4 3-16,1-3 12 15,2 0-8-15,1-11 11 16,1-2 9-16,-4-5-3 15,-3-1-9-15,-3 0 3 0,-3 0 3 16,-6-2 5-16,0 2-6 16,0 4 5-16,-9-1-14 15,1 4-8-15,-1 5-2 16,1 1-1-16,0 6 3 16,2 0 0-16,-2 6-23 0,4 3-27 15,4 2-9-15,0-2-6 16,10-2-59-16,3-3-113 15</inkml:trace>
  <inkml:trace contextRef="#ctx0" brushRef="#br0" timeOffset="44435.8458">7772 9028 539 0,'0'-12'102'0,"-3"2"-62"16,-7 0 30-16,2 3-27 0,1-1-11 15,-1 5-18-15,0 2-3 16,-2 1-9-16,3 2-2 16,-1 9-2-16,1 3-1 15,2 7 3-15,2 1-1 16,3 4 2-16,0 5-2 0,5-1 0 16,2 2 1-16,2 2 1 15,0-4 0-15,1 0-1 16,-2-4 0-16,0 0 3 15,-1-5-4-15,-3-2 3 16,-2-4 0-16,-2-2-2 16,0-6-26-16,-2-3-31 0,-5-4-66 15,-3 0-32-15,-2-9-186 16</inkml:trace>
  <inkml:trace contextRef="#ctx0" brushRef="#br0" timeOffset="44576.4579">7665 9250 627 0,'-1'-7'59'15,"-1"1"8"-15,2 1-39 16,2 3-17-16,8-2-6 16,5 3-1-16,5-1-3 15,4-1-3-15,2-5-143 0,5-2-398 16</inkml:trace>
  <inkml:trace contextRef="#ctx0" brushRef="#br0" timeOffset="45482.6602">8655 8983 350 0,'-9'0'286'16,"4"0"-268"-16,3-5 16 15,-2 2 21-15,4-1-13 16,0 1-10-16,0 2-9 15,2-1-21-15,6-1-6 0,4-2 1 16,6 2 3-16,-1 0 0 16,2-1 4-16,-1 0 0 15,-3 1-3-15,-3 1 0 16,-5 2 0-16,-5-2-1 16,-2 2 3-16,-1 0-2 15,-10 0-8-15,-5 3 10 0,-4 3-3 16,-3 3 0-16,-3-1 2 15,3 4-2-15,3-3-1 16,4 0 0-16,2 1 3 16,8-4-4-16,2 2 1 15,4 1 0-15,0 0-2 0,6 2 4 16,8-2-1-16,3 3 4 16,5-2-2-16,3 3-2 15,3-2 1-15,-2 5 2 16,-4-2-2-16,-4 1-1 15,-7 1-1-15,-8-1 0 16,-3-2 2-16,-5-1 0 0,-9-2 4 16,-3-1-3-16,-1-3-1 15,-3 0 1-15,2-3 2 16,2-3-3-16,3 0 0 16,4 0-7-16,8-3-16 15,2-4-36-15,5-2-116 0,11-1-97 16</inkml:trace>
  <inkml:trace contextRef="#ctx0" brushRef="#br0" timeOffset="45904.4955">9122 9069 419 0,'3'-5'322'0,"-3"-3"-291"16,0 1 12-16,-3 4-27 15,-1 2 8-15,-1 1-14 16,-1 0-5-16,0 0-5 16,-1 7 0-16,-1 2 0 15,-1 1 0-15,3 4 0 16,0-1 0-16,0 3 0 16,3-1-1-16,3 0 0 0,0-4 0 15,1 2 0-15,9-4-2 16,2-2 0-16,3-4 4 15,3-2-3-15,-2-1 5 16,4-1 0-16,-4-8-4 0,-1-1 6 16,-2-4-1-16,-3-2-2 15,-3 0 2-15,-6-2-1 16,-1-1 11-16,-1 0-6 16,-11 2-1-16,2 3-6 15,-5 5-2-15,-1 6 0 16,-2 3-1-16,3 2-9 0,2 10-25 15,4 3-17-15,3-2-85 16,6-2-147-16</inkml:trace>
  <inkml:trace contextRef="#ctx0" brushRef="#br0" timeOffset="46295.0968">9417 9050 669 0,'0'-5'47'0,"-7"-1"-36"0,-1 2 14 16,1 3-13-16,-2 1 7 15,1 0-15-15,1 5-1 16,2 3-1-16,1 4-2 16,0 0 0-16,1 2 0 15,1 0 0-15,2 3 0 0,0-2 1 16,0 0-1-16,6-3-11 15,4-1-17-15,1-4 5 16,2-4 13-16,0-3 12 16,1 0 2-16,0-2 0 15,-2-7 0-15,3-5 2 16,-5 0 14-16,2-6 7 0,-1-2-2 16,-2-2 2-16,-6 0-1 15,-3 2-1-15,0 4-7 16,-6 3-3-16,-8 9-11 15,-4 6-6-15,-4 0 0 16,-2 10-25-16,3 4-33 0,0-1-84 16,3-1-377-16</inkml:trace>
  <inkml:trace contextRef="#ctx0" brushRef="#br0" timeOffset="46966.9315">9798 9020 592 0,'-5'-4'44'16,"2"2"6"-16,1-1 9 0,0 3-36 15,0 0-13-15,-1 7-5 16,0 3-6-16,0 7 1 16,1 2 4-16,0-1-5 15,2 3 4-15,0-3-4 16,0-3 2-16,5-3-2 16,4-5-1-16,1-2 3 0,3-5 2 15,1-2 1-15,3-10 4 16,-1-4-4-16,-2-2-2 15,-2-4 0-15,-3 0 2 16,-6-2 2-16,-3 0 5 16,-1 3-4-16,-12 3-7 0,-3 5-4 15,-5 7 3-15,-3 4-1 16,3 2-22-16,-3 6-40 16,6 2-126-16</inkml:trace>
  <inkml:trace contextRef="#ctx0" brushRef="#br0" timeOffset="47560.6628">10610 8920 628 0,'0'0'8'16,"0"0"6"-16,-1 0 0 16,-1 0-4-16,1 0-8 15,-1 6-1-15,2-1 1 0,0 3 0 16,0-2 1-16,0-1 1 16,8-2 4-16,0-3 6 15,2 0 16-15,1-3-9 16,1-4-8-16,1-3-7 15,-4-2-2-15,2 2 1 16,-6-2 4-16,-4 0 3 16,-1 0 4-16,-1 2-4 0,-11 2-8 15,-6 4-3-15,0 4-2 16,-3 0 1-16,0 11 2 16,2 3-2-16,3 5 0 15,3 2 0-15,7 0-2 0,3 0 1 16,3-1 0-16,7-1 0 15,8-3 1-15,7-3 0 16,5-6 0-16,4-2 0 16,4-5-24-16,3 0-63 15,3-3-72-15,-1-8-141 16</inkml:trace>
  <inkml:trace contextRef="#ctx0" brushRef="#br0" timeOffset="47951.2668">10971 8924 643 0,'-1'-9'53'0,"-3"0"38"16,-1 3-43-16,-3 3-15 16,2 0-20-16,-2 3-13 15,0 3-2-15,-3 6 3 16,2 1-2-16,-1 4-1 16,1 3 2-16,2-2 0 15,3 1-1-15,3-2-1 0,1-2 0 16,0-2 1-16,6-5-3 15,5-2 3-15,-1-3 2 16,5 0 4-16,2-8-2 16,-1-2-1-16,-1 0 1 15,-1-3-3-15,-3 0 4 0,-1 1-4 16,-5 1 4-16,0 1-5 16,-2 1 5-16,-3 3 13 15,0 2 0-15,0 3-7 16,0 1-7-16,0 0-8 15,0 4 2-15,2 5 1 16,2 3 0-16,0 2 0 0,3 2-26 16,2 0-2-16,4-2-19 15,1-1-11-15,2-4-45 16,7-6-19-16,-1-3-193 16</inkml:trace>
  <inkml:trace contextRef="#ctx0" brushRef="#br0" timeOffset="48544.9698">11333 8918 700 0,'0'-12'62'0,"-3"0"18"0,-2 2-48 15,0 6-17-15,-3 2-10 16,0 2-6-16,0 2-1 16,-1 8 0-16,0 2 1 15,1 6 0-15,2 2-2 16,0-1 4-16,3 0-2 0,3-2 0 15,0-4-5 1,7-1 0-16,5-6-2 0,2-4 1 16,2-2-1-16,2 0 2 15,2-12-8-15,-3-2-5 16,1-5 14-16,-2-5 3 16,-4-7 4-16,0-5 2 0,-3-7-4 15,-5-5 10-15,1-1 5 16,-5 1 10-16,0 7 8 15,0 9 0-15,0 13-8 16,0 5-20-16,0 12-2 16,0 2-7-16,0 12-2 0,0 8 0 15,0 8 6-15,0 6 1 16,0 6-2-16,2 0 1 16,1 2 1-16,0-5-1 15,-2-2 0-15,2-5 0 16,0-6 0-16,0-7-1 15,-1-4 1-15,2-6 0 0,1-4-2 16,1-3 3-16,3-4 7 16,1-8-3-16,2-5-1 15,0 0-2-15,1 3 0 16,-2 0 0-16,-2 4 2 16,-2 2-5-16,-1 8-1 0,-1 0 2 15,1 10-3-15,0 4 1 16,1 6 2-16,1 2-1 15,0 2 2-15,2 2-1 16,0-2 1-16,2-4-4 0,2-6-45 16,-3-8-34-16,0-6-217 15</inkml:trace>
  <inkml:trace contextRef="#ctx0" brushRef="#br0" timeOffset="83639.7577">3689 9964 109 0,'0'-2'96'0,"0"1"-66"0,0-2 27 16,0 1 11-16,0-1-20 15,0-1-6-15,0 1 3 16,0-1-7-16,0 2-8 16,0 0-5-16,0 1 1 0,0 1-10 15,0 0-6-15,0 1-14 16,0 10-5-16,0 4 7 15,-1 4 6-15,-1 6 2 16,-1 3-1-16,2-1-1 16,-3 0-1-16,2-5 1 15,-1-2-3-15,3-5 4 0,-2-6-1 16,2-2 4-16,0-3-2 16,0-4 6-16,0-1 30 15,0-10 21-15,0-6-48 16,0-2-12-16,0-6-2 0,2-5 0 15,2 0 0-15,-3-4 1 16,1 3-1-16,1 2-2 16,-2 2 1-16,2 6 0 15,-2 6 0-15,0 5 0 16,2 8 1-16,1 2-6 0,-2 2-4 16,4 11 7-16,0 3 1 15,1 6 0-15,0 4-1 16,0 0 3-16,0 0-1 15,-2 0 0-15,1-2 0 16,0-4 0-16,1-4 1 16,-1-1-2-16,-1-4 1 15,-1-3 1-15,0-2-3 0,1-5 4 16,0-1-4-16,3-4 8 16,-2-8 9-16,2-3-7 15,2-5-7-15,-3-3 4 16,0-4-2-16,1 1-1 0,-2-1-1 15,-1 4 2-15,-2 3 1 16,1 5-3-16,-3 6 1 16,2 3-2-16,-1 6 0 15,1 2-7-15,1 10 0 16,1 6 4-16,0 6 3 0,1 3-1 16,0 3 2-16,-1 0 0 15,0-1-13-15,4-1-17 16,-1-5-29-16,1-6-29 15,2-2-27-15,1-6-102 16</inkml:trace>
  <inkml:trace contextRef="#ctx0" brushRef="#br0" timeOffset="83858.4783">4040 10075 453 0,'0'-15'38'0,"0"3"41"15,0 3 3-15,0 4-22 16,0 1-12-16,0 4-15 15,0 4-28-15,0 6-11 0,0 6 3 16,2 2 4-16,1 5-1 16,-2 3 2-16,2-2-2 15,-1-3 1-15,-1-3 1 16,2-4-14-16,-3-5-21 0,1-6-20 16,0-3-14-16,2-2-18 15,-1-10-95-15</inkml:trace>
  <inkml:trace contextRef="#ctx0" brushRef="#br0" timeOffset="83999.1099">4029 9878 558 0,'-7'-8'12'0,"0"1"10"16,2 4-17-16,4 2-4 15,1 1-2-15,0 0-20 16,0 6-86-16,2-1-184 0</inkml:trace>
  <inkml:trace contextRef="#ctx0" brushRef="#br0" timeOffset="84374.0684">4142 9981 558 0,'4'4'54'15,"-2"0"-53"-15,-2 3-2 16,0 2 10-16,3 3 14 15,1 3 4-15,-1 1-4 0,-2 3-11 16,3-2-9-16,-3 0 2 16,3-2-5-16,-2-4 2 15,1-3-1-15,-2-3 1 16,2-3 1-16,-1-2 1 16,3-4 14-16,-2-5 10 15,5-6-22-15,-1-4-5 0,2-3 6 16,1-2-1-16,1 2-1 15,-2 0 5-15,0 5 0 16,-3 6-4-16,0 4-4 16,-1 6 0-16,0 1-6 15,-1 10-3-15,0 5 7 0,2 6 2 16,0 3 1-16,1 1 1 16,1 3-4-16,1-4 2 15,0 0-1-15,2-4 1 16,1-2-4-16,0-7-43 15,0-9-146-15</inkml:trace>
  <inkml:trace contextRef="#ctx0" brushRef="#br0" timeOffset="85420.8773">4502 9983 425 0,'-5'-6'66'16,"4"-3"-26"-16,-2 2 24 15,2 3-14-15,0 2-14 16,1 0-2-16,0 2-17 16,0 3-20-16,0 7 0 0,1 5 0 15,2 4 3-15,-1 2 1 16,1 0-2-16,-3 1 4 15,2-2-3-15,-2-4 1 16,0-2 0-16,0-4-26 16,2-3-54-16,-1-7-88 0</inkml:trace>
  <inkml:trace contextRef="#ctx0" brushRef="#br0" timeOffset="85577.1089">4409 9818 594 0,'-9'-11'6'0,"3"1"7"0,1 8-1 16,5 2-8-16,0 0-11 15,7 5-1-15,3 5-26 16,2-1-106-16</inkml:trace>
  <inkml:trace contextRef="#ctx0" brushRef="#br0" timeOffset="85874.0098">4676 10052 544 0,'-3'2'84'0,"1"-2"-59"16,2 0 4-16,0 0-1 15,1 0-21-15,9-2-6 16,3 1 0-16,2 1-1 0,4 0 3 16,4 0-2-16,1 0-9 15,2 0-83-15,-1 0-27 16,2 0-144-16</inkml:trace>
  <inkml:trace contextRef="#ctx0" brushRef="#br0" timeOffset="86108.3702">5074 9886 726 0,'-2'-4'44'15,"-7"-8"4"-15,5 8-26 16,4 4-9-16,0 2-8 16,0 10-14-16,4 4 7 15,2 8 1-15,0 5 2 0,0 2 0 16,3 2 1-16,-3-2-33 16,-1-2-72-16,-1-7-77 15,-1-9-158-15</inkml:trace>
  <inkml:trace contextRef="#ctx0" brushRef="#br0" timeOffset="86577.0459">5084 9894 622 0,'-6'-19'32'16,"-2"4"18"-16,1 4-27 15,4 1-15-15,3 5 1 0,0 0-7 16,4 0-8-16,6 4 2 15,2 1 7-15,1 0-2 16,-1 0-1-16,2 1-2 16,-1 5-7-16,-6 2 0 15,0 0-9-15,-3 1-15 0,-4 2 4 16,0 0-1-16,-2-1-1 16,-4 1 15-16,1-3 9 15,0-3 6-15,2 1-1 16,2-5 2-16,-1 1 2 0,2-1 15 15,0-1 27-15,3 0-31 16,5 1-5-16,2 2 0 16,2 1-1-16,0 2 1 15,2 3 0-15,1 0 4 16,-2 2 5-16,1 1-3 16,-4 1-4-16,-2 2-5 15,-4 1-1-15,-4 0-4 0,0 0 2 16,-6-1 0-16,-6-4 6 15,-3 1-2-15,0-6-3 16,0-2 2-16,3-3-2 16,1-1 2-16,4-2-4 0,2-5 2 15,5-3-44-15,0-4-48 16,3 0-138-16</inkml:trace>
  <inkml:trace contextRef="#ctx0" brushRef="#br0" timeOffset="86983.2564">5397 9952 685 0,'0'0'35'16,"-4"0"10"-16,-2 0-22 0,1 6-22 16,0 4-1-16,0 3 0 15,1 3-1-15,0 0 1 16,2 1 1-16,2-1 0 15,0-2-3-15,0-3 4 16,0-5-4-16,4-1-3 16,0-5 0-16,0 0 5 0,1-6 10 15,2-4-8-15,-1-4 0 16,-1-2-1-16,0-2 0 16,-1 0 1-16,0 0 9 15,-3 4-3-15,2 3-7 16,-1 3 1-16,-2 4-3 0,0 4 1 15,1 1-10-15,1 9 2 16,-1 4 9-16,4 4-2 16,0 3 3-16,0 2-2 15,4-1-1-15,-1 1 4 16,2-4-5-16,-2-1 4 0,2-5-40 16,0-7-55-16,-1-4-54 15,1-2-194-15</inkml:trace>
  <inkml:trace contextRef="#ctx0" brushRef="#br0" timeOffset="87217.7481">5597 9838 645 0,'-3'-2'105'15,"0"1"-68"-15,1 1-23 0,1 3-16 16,1 8 3-16,0 3 5 15,0 5 1-15,3 5-1 16,2 3 0-16,-1 2-1 16,1 1-1-16,-1-2-2 15,-2-2-1-15,2-4 1 16,-3-5-22-16,3-6-30 0,2-7-50 16,-1-4-39-16,2-3-173 15</inkml:trace>
  <inkml:trace contextRef="#ctx0" brushRef="#br0" timeOffset="87373.9914">5653 9966 609 0,'-2'-2'39'0,"0"-1"-24"16,2 1-4-16,0 2 27 16,2 0-17-16,8 0-24 0,1 0 3 15,1 0 6-15,3 0-18 16,1 0-126-16,1 0-120 15</inkml:trace>
  <inkml:trace contextRef="#ctx0" brushRef="#br0" timeOffset="87983.3096">5876 9904 518 0,'-5'-6'89'15,"0"4"-30"-15,-3 0-9 16,-1 2-26-16,1 0-17 15,-1 10-9-15,1 4 0 16,0 3 0-16,2 5 4 0,3 0-2 16,0-1-1-16,3-1 0 15,0-4 3-15,4-1-5 16,4-5 4-16,4-1-6 16,1-6 4-16,4-3 8 0,1 0-5 15,3-5 2-15,0-5-11 16,-2-8-8-16,-4-1-5 15,-2-6 13-15,-4-7 8 16,-4-3-2-16,-3-7 4 16,0-2-2-16,-2 0-1 0,0 5 18 15,-3 7 43-15,1 9-17 16,-2 9-25-16,1 8-6 16,3 6-13-16,0 9-9 15,0 6 7-15,0 4 2 16,3 5-2-16,3 3 2 15,-1 2 0-15,3 4 0 16,-2-2 1-16,0 1 0 0,0-3 0 16,0-4-1-16,-1-4-1 15,0-7-3-15,0-5 6 16,-2-1-3-16,2-6 2 16,0-2 0-16,-1 0 9 0,3-11 6 15,-1-2-4-15,3-5-2 16,-2 0-2-16,3-1-1 15,-3 4-4-15,0 3-3 16,-1 7-1-16,-1 5 0 16,-1 0-4-16,1 10-1 0,1 4 2 15,0 3 5-15,2 2-1 16,-2 2 1-16,1-2-1 16,2-2-10-16,-3-3-45 15,3-9-93-15,-3-5-456 16</inkml:trace>
  <inkml:trace contextRef="#ctx0" brushRef="#br0" timeOffset="91484.0521">6737 9775 330 0,'0'-5'54'0,"0"-1"10"15,-1 0 4-15,1-3 1 16,-4 0-14-16,0 0-14 16,1 0 16-16,-4 0-17 0,1 1-16 15,-3 2-8-15,-2 3-7 16,-1 3-7-16,-1 0-3 15,-1 5 0-15,2 6-1 16,-4 5 0-16,4 2-1 16,4 6 1-16,2 1 1 0,3 1 0 15,3 2-1 1,0-3 1-16,8-3 1 0,3 0-1 16,0-5-3-16,4-2 2 15,-1-6 3-15,1-2 2 16,-4-4 2-16,0-3-5 15,-4 0 6-15,-2-7-1 16,-2 0 2-16,-3-6 1 0,0 0-1 16,0-2-5-16,-4 0 3 15,0 2-2-15,2 2-2 16,0 2 0-16,2 3 0 0,0 4-3 16,6 2-3-16,5 0 2 15,0 0 1-15,6 5-1 16,1 4 3-16,0 1 1 15,0 2-1-15,-2 0-1 16,-1 2 2-16,-4 0 0 16,-7 1-5-16,-1 0 2 0,-3 0 3 15,0-3-1-15,0-2 0 16,-1-1 1-16,-2-2-20 16,3-4-31-16,0-2-58 15,0-1-67-15</inkml:trace>
  <inkml:trace contextRef="#ctx0" brushRef="#br0" timeOffset="92343.4034">6993 9925 629 0,'2'-5'45'16,"-2"1"26"-16,0 1-28 15,0 1-9-15,0 1-18 16,-2 1-10-16,1 0-5 15,-2 0-3-15,0 0 0 16,0 3 0-16,2 0 2 0,-1-1 0 16,1 1-1-16,0-1 3 15,1-2-3-15,0 0 1 16,0 0 3-16,0 0-2 16,0 0 1-16,0 0 1 15,0-3-1-15,2-4-1 0,0-2-1 16,1-3 1-16,0 0 0 15,-1-2 0-15,1-2-1 16,-1 1 2-16,-2-1 0 16,0 4-2-16,0 1 1 15,0 3-2-15,0 4 4 0,0 2 4 16,0 2-5-16,0 0-5 16,0 0-3-16,0 1 4 15,0 3 2-15,2 0 0 16,-1 0 0-16,-1-2 0 15,1 1 1-15,-1-1-1 16,0-2 2-16,0 0-1 16,0 0 3-16,0 0 0 0,2 0-2 15,-1-2 1-15,1-1-5 16,-2 0 3-16,2-3-2 16,2 2 2-16,-2-1 1 15,-1 0-4-15,-1-1 3 16,0 4 0-16,0-3-1 0,0 4 0 15,0-1-3-15,-1 0-1 16,-3 2 2-16,0-1 2 16,1 0 0-16,0-1 2 15,0 1-2-15,-2-1 1 0,1-1-1 16,0-1 1-16,0 1 0 16,-3-2 0-16,2 0-1 15,-2 1 0-15,-2 3-1 16,-3-1 0-16,1 2-1 15,1 0 1-15,0 0-1 16,5 2 1-16,0-1 1 0,5 1-3 16,5-2-1-16,8 0 3 15,1 0 1-15,7-3 3 16,0 1-2-16,5-2 1 16,-3 4 1-16,1 0 0 0,0 0 0 15,-2 4-1-15,-2 1-2 16,-2 4-1-16,-5-1 1 15,-3 6-1-15,-4-2-1 16,-2 2 5-16,-4 1-3 16,0 1 1-16,0 1 0 0,-4 0 1 15,1-1-1-15,1-1-12 16,2-3-18-16,0 0-40 16,5-5-76-16,9-5-136 15</inkml:trace>
  <inkml:trace contextRef="#ctx0" brushRef="#br0" timeOffset="92718.3535">7340 9802 519 0,'4'-8'82'0,"-4"-1"-2"16,0 4-1-16,0 0-26 16,0 1-21-16,-4 3-22 0,-1 1-9 15,-2 0-4-15,1 8 4 16,-3 1-2-16,3 3 0 15,-1 3 1-15,3 0 0 16,1-3 0-16,1 0 0 16,2-2-2-16,0-5-3 0,0-1-3 15,7-2 2-15,0-2 4 16,3 0 5-16,0-8-1 16,2 0 1-16,-2-4-1 15,0 0 1-15,-3-2-3 16,-1 4 2-16,-3-1 1 0,1 5-3 15,-2 1 0-15,0 4 1 16,-1 1-4-16,1 3-7 16,-2 4 7-16,4 4 1 15,-1 2 5-15,3 1-3 16,1 0-29-16,4-4-74 16,4-2-49-16,2-5-106 0</inkml:trace>
  <inkml:trace contextRef="#ctx0" brushRef="#br0" timeOffset="93171.4304">7698 9776 662 0,'-7'-5'6'16,"0"2"2"-16,-1 1-2 15,2 2 1-15,-2 2 0 0,2 5-6 16,0 1-4-16,2 3 3 15,0-1 1-15,2 1-2 16,0 1 1-16,2-3 0 16,0 1-1-16,2-3 1 15,4-1-2-15,-1-2-15 16,4-1-5-16,0-3-2 16,-2 0-18-16,4-4 18 0,-2-5 2 15,-1-5 20-15,0-1 2 16,-3-5 2-16,0-1 2 15,1-3 23-15,-4-7 16 16,-1-3 10-16,1 2 15 0,-2 2-11 16,0 4-15-16,0 7-21 15,0 9-14-15,-3 7-3 16,1 3-8-16,0 8 0 16,0 8 4-16,2 6-2 15,0 2 2-15,0 6 0 0,2-1-1 16,2 2 0-1,1-2 5-15,-1-2-7 0,1-3-14 16,2-3-23-16,1-5-31 16,2-4-39-16,0-8-92 15</inkml:trace>
  <inkml:trace contextRef="#ctx0" brushRef="#br0" timeOffset="93358.9291">7899 9775 617 0,'3'-3'63'0,"-3"3"-14"16,1 0-52-16,0 6-2 0,-1 4 7 16,3 2 1-16,-1 2-2 15,-1-1-1-15,-1 1 2 16,0-4-1-16,0-1 0 16,0-3-49-16,0-6-27 15,2 0-45-15,2-6-367 0</inkml:trace>
  <inkml:trace contextRef="#ctx0" brushRef="#br0" timeOffset="93499.5404">7970 9621 729 0,'-3'-1'42'0,"0"1"-33"16,0 0-13-16,2 4 2 15,-1 6 1-15,2 3-15 16,0 2-91-16,0-5-131 15</inkml:trace>
  <inkml:trace contextRef="#ctx0" brushRef="#br0" timeOffset="93858.8907">8144 9705 556 0,'3'0'6'16,"-3"0"1"-16,1 0-9 15,1 0 8-15,1 0 0 16,-1 0 1-16,3 0 6 16,1 0 1-16,1 0 17 0,0-4 0 15,1-3-4 1,-1-3-10-16,-3 1 10 0,1 1 1 16,-5-1-5-16,0 3-8 15,0 3-10-15,-6 1-12 16,-3 2 1-16,-3 6 7 15,0 3 1-15,2 5-4 0,1 4 2 16,2-2 3-16,6 2-5 16,1 0 1-16,0-3 3 15,3 0-4-15,4-1 4 16,5-5-4-16,2-1 1 16,2-3 1-16,4-5-44 0,-1 0-67 15,4 0-139-15</inkml:trace>
  <inkml:trace contextRef="#ctx0" brushRef="#br0" timeOffset="94436.9674">8354 9736 568 0,'0'-8'92'0,"0"2"20"15,0 2-59-15,0 2-36 16,0 2-10-16,0 0-7 16,0 0-6-16,0 8 3 15,0 2 3-15,0 0 0 16,0 5 1-16,3-4-1 15,-2 1 0-15,4-1-2 0,0-5-1 16,2-1 2-16,-1-3 3 16,2-2 2-16,3 0 2 15,-1-6-2-15,0-1-1 16,1-4-2-16,0-1-2 0,0 1 3 16,0-2 0-16,-4 6-2 15,-2 2 0-15,-3 0 0 16,0 5-4-16,-2 0-3 15,0 3-3-15,0 5 12 16,-2 1-1-16,2 1-3 16,0-1 4-16,0 1-2 0,4-4 1 15,2 1-2-15,2-3 4 16,0-2-3-16,1-2 0 16,3 0-1-16,1 0 8 15,0-4-6-15,0-6 2 16,-2-2-2-16,0-3 3 15,-3-6-4-15,-1-6 0 0,-2-5 0 16,4-3 1-16,-2-5 0 16,1 2 9-16,-2 5 11 15,-1 5-15-15,-1 8 4 16,-1 8-1-16,-3 8-9 0,0 4-1 16,0 12-16-16,0 6 16 15,0 6 1-15,0 5 0 16,3 4 1-16,2 1 0 15,-1 0-2-15,0-3 2 16,0-2-3-16,0-3-8 0,-2-4 0 16,-2-6-15-16,1-6-19 15,1-1-63-15,-1-8-76 16</inkml:trace>
  <inkml:trace contextRef="#ctx0" brushRef="#br0" timeOffset="94577.5924">8683 9650 727 0,'0'-5'75'16,"0"0"-37"-16,4 3-33 15,6 0-7-15,1 0-1 0,7 1 3 16,1-6-47-16,5-3-266 16</inkml:trace>
  <inkml:trace contextRef="#ctx0" brushRef="#br0" timeOffset="95624.6119">9210 9553 588 0,'0'-12'28'16,"-1"0"42"-16,-1 3 7 15,2 5-23-15,0 4-24 16,0 0-12-16,5 9-28 0,2 10 11 16,1 9-2-16,1 5 2 15,0 5 1-15,-3-2 0 16,-1 0-3-16,-1-7-7 16,-2-5-24-16,-1-8-20 15,-1-7-44-15,0-9-49 16,0 0-181-16</inkml:trace>
  <inkml:trace contextRef="#ctx0" brushRef="#br0" timeOffset="95905.834">9145 9563 567 0,'-12'-14'45'0,"4"2"4"0,4 1 2 16,4 3-3-16,7 2-18 15,11 1-23-15,6 2-8 16,11 3 3-16,5 0-2 15,2 10 2-15,-1 5-1 16,-4 4 0-16,-5 6-2 0,-10 4 1 16,-6 2-2-16,-10 1-1 15,-6-1 4-15,-1-5 0 16,-15-2-2-16,-4-4 1 16,-4-4 3-16,-3-4-1 15,-3-3 1-15,3-4-3 0,1-3 2 16,7-2-1-16,6-2-10 15,9-7-22-15,4-5-43 16,15-1-91-16,11-6-99 16</inkml:trace>
  <inkml:trace contextRef="#ctx0" brushRef="#br0" timeOffset="96296.4337">9647 9608 116 0,'-3'0'412'0,"-7"0"-403"16,1 0 22-16,0 0-17 0,0 1 5 16,0 6-4-16,3 2-7 15,2-1-5-15,4 0-3 16,0-3-3-16,0 1 6 16,2-4-1-16,6-2 3 0,1 0 5 15,0-1 14-15,4-6-2 16,-3-3-13-16,1-1-2 15,-2 0-2-15,-2-3 3 16,-5 1 7-16,-2 2 8 16,-3 0-17-16,-9 3 0 15,-3 4 4-15,-3 4 3 0,-2 0-8 16,0 10-5-16,1 8 1 16,1 7-2-16,4 3 0 15,4 5 3-15,5-1-3 16,5-2 1-16,5-4 1 15,12-6-1-15,8-8-2 0,4-4-9 16,8-8-25-16,2 0-32 16,0-8-81-16,0-7-129 15</inkml:trace>
  <inkml:trace contextRef="#ctx0" brushRef="#br0" timeOffset="96593.2785">9901 9553 512 0,'-10'-4'71'0,"0"1"-27"16,1 3 3-16,0 0 2 16,1 0 6-16,1 4-32 0,5 3-9 15,2 2-11-15,0 2-3 16,6 1 1-16,6 1-1 16,3 4 7-16,3-2-4 15,-1 4 4-15,-2 0 2 16,-3 0 4-16,-3-1-3 15,-7 1-6-15,-2-3 2 0,0-1-5 16,-9-4 2-16,-4-2-2 16,3-4 4-16,-2-2-2 15,2-3-5-15,2 0-26 16,5-8-8-16,3-5-55 16,3-5-118-16</inkml:trace>
  <inkml:trace contextRef="#ctx0" brushRef="#br0" timeOffset="96843.275">10181 9566 457 0,'-7'0'131'0,"-5"0"-118"16,-3 2 4-16,3 7-1 15,-1 0 15-15,0 1-18 16,4 0-3-16,3 0-2 15,3 0 2-15,0 0 2 0,3-2 0 16,0 1 0-16,3-2 7 16,9 0-1-16,-2 0-11 15,7-4-4-15,0 2-3 16,5-2 3-16,0-3-6 0,4 0-70 16,3 0-14-16,-3-4-149 15</inkml:trace>
  <inkml:trace contextRef="#ctx0" brushRef="#br0" timeOffset="97827.5786">10469 9566 497 0,'-9'0'87'16,"2"0"-77"-16,-1 0 3 15,5 0 7-15,1 4 15 0,2 0-21 16,0 0-5-16,3 0 1 15,7-1 3-15,0-1-3 16,5 0-1-16,1-2-5 16,3 0-3-16,0-4 2 15,2-2-12-15,-3-1-32 0,0-4 20 16,-6 1 22-16,0 0 3 16,-5-1 0-16,-5 1 13 15,-2 2 20-15,0 0 3 16,-6 5-18-16,-4 0-19 15,-1 2-1-15,-1 1-1 16,-1 0-2-16,-2 1 1 0,4 4 1 16,-2 4 0-16,1-3 1 15,1 2-2-15,3 2 1 16,2-2-3-16,4 2 1 16,2-1 1-16,0 2-1 15,1-1 1-15,8 1-3 16,1-4-9-16,2 0 3 0,2-2 5 15,1-3 1-15,1-2-2 16,-1 0 2-16,0 0 2 16,2-2 1-16,-4-7 2 15,-2 1 0-15,0 0-1 0,-1-3 7 16,0 1 20-16,0 3-8 16,-3 0-8-16,-1 3-6 15,-1 3-4-15,-2 1-2 16,0 0-3-16,-1 2-2 15,0 5 3-15,1 3 3 0,0-1-1 16,1 3 1-16,4-1 0 16,-1-1 0-16,2 1-2 15,2-3 0-15,-2 1-1 16,3-6 3-16,-2-1-5 16,3-2 2-16,-1 0 4 15,-2-7 0-15,1-3-2 16,2 0 0-16,-1-2 3 0,-3 0 6 15,-1 4 3-15,-1 0-9 16,-4 2-4-16,0 2 1 16,-3 4 0-16,0 0-4 15,0 0-4-15,2 6 3 0,-1-1 6 16,1 3-1-16,0 2 1 16,3-3 0-16,2 0 0 15,1-2-1-15,3 0 3 16,4-5-1-16,2 0-1 15,0-3 2-15,3-4-2 0,0-2 1 16,-3-6 0-16,-1-4-2 16,-1-3 4-16,-4-2-6 15,-2-8 6-15,-4-5-2 16,-3 3 13-16,-2 2 5 16,0 3-4-16,-5 7-14 15,-3 12-5-15,-1 9-1 0,2 1-1 16,0 15 2-16,3 6 0 15,2 3 2-15,2 4-1 16,4 1-3-16,5 0 3 16,1-2 0-16,2-1 1 0,-2-2 0 15,0-2-8-15,-1-1-34 16,-4-8-79-16,3-6-170 16</inkml:trace>
  <inkml:trace contextRef="#ctx0" brushRef="#br0" timeOffset="97968.1902">11156 9484 702 0,'3'-8'51'16,"0"-2"-7"-16,2 8-27 15,2 2-2-15,4-4-10 16,2 4-3-16,5 0-3 16,2 0-42-16,0-8-164 0</inkml:trace>
  <inkml:trace contextRef="#ctx0" brushRef="#br0" timeOffset="98686.8864">11841 9420 751 0,'-1'-10'43'15,"1"2"-33"-15,0 5 18 16,0 3-16-16,3 11-18 16,0 7 2-16,2 6 7 15,-3 8-3-15,-2 2 1 16,0-3 1-16,0-6-1 16,-4-3 3-16,1-10-5 0,0-10 3 15,3-3 3-15,0-13 21 16,0-9-15-16,3-7-8 15,6-6 2-15,0-6 9 16,3-4 0-16,2-2-5 0,1 2-5 16,-3 6-2-16,-3 8-2 15,-1 10 2-15,-1 12 1 16,-2 10-2-16,3 5-1 16,1 13-4-16,4 9 4 15,3 8 1-15,0 5-2 16,3 2 2-16,-2-1 2 0,1 1-2 15,-3-6 0-15,-1-4 1 16,-3-7-1-16,0-4-17 16,-4-8-29-16,-3-8-19 15,-4-5-104-15,0-4-86 16</inkml:trace>
  <inkml:trace contextRef="#ctx0" brushRef="#br0" timeOffset="98843.117">11873 9472 703 0,'-7'0'81'0,"7"-3"-55"16,7-2-11-16,17 1-14 15,9-1 6-15,7 1-3 16,4 1-1-16,-2 2-34 16,2-1-106-16,-11-1-187 15</inkml:trace>
  <inkml:trace contextRef="#ctx0" brushRef="#br0" timeOffset="99608.7386">12244 9209 669 0,'2'-13'11'16,"-2"4"37"-16,0 4 10 0,0 5-26 15,2 2-18-15,-2 11-21 16,0 7 5-16,1 10 5 16,-1 9 0-16,0 3-2 15,-3 4 1-15,-2 0-1 16,1-6 1-16,2-3-3 16,2-10-26-16,2-7-25 0,13-10-37 15,8-9-54-15,5-1-192 16</inkml:trace>
  <inkml:trace contextRef="#ctx0" brushRef="#br0" timeOffset="100061.7919">12555 9399 625 0,'0'-12'35'0,"-8"5"18"0,-6-3-24 16,-1 7-10-16,-3 2-5 15,-3 1-7-15,2 4-3 16,-1 6-3-16,0 4-2 0,4 3 1 15,4 0 2-15,4 0-4 16,4-4 2-16,4-1-5 16,1-4 4-16,9-6-2 15,4 0 2-15,3-2 12 16,1-2-9-16,2-6 1 16,-4 0-1-16,0-4 0 0,-2 5 1 15,-2-2 13-15,-2 5 1 16,-2 1-6-16,0 3-6 15,1 0-5-15,-2 11 0 16,0 1 0-16,-1 8 0 16,2 6 0-16,-7 5 0 0,-1 3 0 15,0 4-1-15,-5-1 2 16,-6-5-1-16,-4-4 0 16,0-8 1-16,-3-7 1 15,1-7 0-15,1-4 1 16,0-2 2-16,5-7-1 0,3-7 1 15,7-8-3-15,1-4-2 16,15-3-4-16,9-3-28 16,6 0-57-16,10-1-71 15,4 1-153-15</inkml:trace>
  <inkml:trace contextRef="#ctx0" brushRef="#br0" timeOffset="100389.8829">12904 9346 579 0,'-2'-1'34'0,"-10"-10"-6"16,-1 10 4-16,-2 1-5 0,0 3 5 16,-2 7-17-16,3 5-3 15,3-1-9-15,0 2-1 16,4 1-2-16,-1-1 0 16,8 1 0-16,0-3 1 15,0-3-4-15,4 0 3 0,7-5 6 16,2-1 5-16,3-5 3 15,3 0-8-15,0-5-1 16,-2-2 0-16,1-5 0 16,-1-5-1-16,-3 1 4 15,-3-3 2-15,-5-1-4 0,-6 0-4 16,0 1-4-16,-9 5 2 16,-4 4 1-16,-5 7-2 15,1 3-1-15,-3 0 4 16,6 8-5-16,3 6-53 15,5 0-64-15,6-4-138 16</inkml:trace>
  <inkml:trace contextRef="#ctx0" brushRef="#br0" timeOffset="101077.3444">13103 9422 390 0,'0'0'266'0,"0"0"-229"16,0 0 21-16,-1 0-9 16,-1-2-3-16,-1-5-21 15,-3-1-7-15,2 1-10 16,-3-4-4-16,2-1-3 16,1-1 0-16,3-4 0 15,1 0 0-15,0 1-3 0,7-1 0 16,8 2 1-16,3 2-3 15,4 3-6-15,5 2 6 16,-1 6 2-16,3 0 2 16,-5 2 0-16,-4 2 0 0,-5 5-1 15,-3 5 0-15,-5-1-2 16,-6 6 2-16,-1-1 0 16,0 2 6-16,-2 0-3 15,-3 0 1-15,4-2-2 16,1-5 0-16,0 0 0 15,2-6-2-15,9-2-13 0,1-2-8 16,3-1-1-16,3-4 4 16,-3-4 12-16,0-4 8 15,1-1 1-15,-3-2-1 16,0 1 0-16,-6 2 2 16,1 5 11-16,-5 4 5 15,-1 3-9-15,-2 3-17 0,0 9 3 16,0 3 5-16,0 6-1 15,0-1 2-15,-3 1-2 16,1-1 1-16,2-5-1 0,-3-1-8 16,3-8-24-16,0-5-34 15,8-1 7-15,1-7-58 16,1-10-211-16</inkml:trace>
  <inkml:trace contextRef="#ctx0" brushRef="#br0" timeOffset="101217.9497">13461 9112 660 0,'-6'-12'47'16,"0"4"6"-16,3 4-31 15,3 2 4-15,0 2-17 16,0 0-22-16,9 7 8 16,-3 3-66-16,8-1-37 0,-2 0-81 15</inkml:trace>
  <inkml:trace contextRef="#ctx0" brushRef="#br0" timeOffset="101436.6846">13625 9124 590 0,'0'-6'124'0,"0"0"-46"16,0 4-12-16,0 2-30 16,2 0-17-16,-1 10-20 15,2 4 1-15,-2 5 0 16,1 4 0-16,-4 2 1 0,2 4 0 15,-1 1-1-15,-5 0 1 16,1-1-1-16,1-2 0 16,4-4-38-16,0-6-17 15,9-5-50-15,6-8-83 16</inkml:trace>
  <inkml:trace contextRef="#ctx0" brushRef="#br0" timeOffset="101967.9044">13800 9252 698 0,'-13'-5'2'16,"4"-2"1"-16,2 4-3 15,0 1 25-15,2-1 9 16,3-1-23-16,2 0-6 16,0-3 0-16,0-1-4 15,0-3-1-15,3-3 3 16,4-7-1-16,-2-6-1 0,5 1-1 15,-1-2 3-15,0 2-3 16,-3 4 1-16,1 8-3 16,-2 9-5-16,1 5 4 15,-4 10 0-15,0 9 3 16,-1 6 0-16,0 4 0 0,-1 6-1 16,-1-2 3-16,1 3 1 15,0-3 0-15,0-4 0 16,0-2 3-16,4-4 5 15,1-5-5-15,-1-3-2 0,2-3-1 16,1-5-2-16,0-4 4 16,1-3 0-16,1 0 2 15,0-6-1-15,2-6-4 16,-2-3 1-16,5 1 0 16,-1-3-1-16,0 3 4 15,-3 0 3-15,1 7 3 0,-3 3-7 16,-2 4-4-16,-4 0-3 15,0 2-4-15,-1 7 1 16,-1 2 5-16,0 3 0 16,0-2 0-16,0 1 1 15,0 0 0-15,0-1-1 16,0 0-30-16,3-4-62 0,3-4-150 16</inkml:trace>
  <inkml:trace contextRef="#ctx0" brushRef="#br0" timeOffset="102592.8674">14195 9267 685 0,'3'-10'56'16,"1"1"7"-16,1 3-31 16,1 0-9-16,0 2-4 0,-3 2-14 15,1 2-3-15,0 0-2 16,-1 5-2-16,-2 3 2 15,2 3-2-15,-1-1 1 16,-1 0 1-16,-1 2 0 16,3-3 1-16,0-2 0 15,-1-1-1-15,2-4 1 16,1-2 0-16,4 0 0 0,-2 0 2 16,5 0 0-16,-2-2 0 15,3-4-1-15,0-2 0 16,0-3 4-16,-1 1 5 15,-1 3 1-15,-3-2 0 0,-3 4 2 16,-1 2-5-16,-2 2-7 16,-2 1-3-16,0 0-2 15,0 4-2-15,0 2 5 16,0 2 0-16,0 0 0 16,0 1 0-16,0-1 0 15,2 0-2-15,0-3 1 0,3 1-1 16,0-2 0-16,1-2 1 15,1 1-2-15,0 0 1 16,0-3-6-16,2 0 1 16,-3 0 4-16,3 0 1 0,-1-6 1 15,-1-2 2-15,2-3 2 16,2-3-2-16,0-1 1 16,4-1 2-16,2 1 3 15,-2 2-4-15,2 1-3 16,-1 6-2-16,-3 2 0 0,-2 4 1 15,-2 0 1-15,0 9-1 16,-1 3-1-16,0 2 5 16,0 3-2-16,0 0 0 15,0 0 0-15,3 3-2 16,-3-4 4-16,1-1-14 16,-2-8-66-16,0-7-183 0</inkml:trace>
  <inkml:trace contextRef="#ctx0" brushRef="#br0" timeOffset="104811.5557">3773 10724 479 0,'0'-6'70'16,"-3"-1"-32"-16,1 2 22 15,2 2-14-15,0 3-18 16,0 0-11-16,6 8-23 16,1 8 18-16,1 5 14 15,3 3-2-15,-2 3-9 16,-3 3-5-16,3 1-4 0,-3-3-4 15,-3-4 0-15,0-2 0 16,-2-8-10-16,2-3-19 16,-2-7-36-16,1-4-43 15,-2-4-94-15</inkml:trace>
  <inkml:trace contextRef="#ctx0" brushRef="#br0" timeOffset="105014.6969">3704 10664 607 0,'-12'-5'15'16,"2"-2"31"-16,5 3-6 15,5-1-6-15,5 0-11 16,10-1-25-16,7 0 2 16,6-2 1-16,4 1 2 15,4 2-2-15,0 2-2 0,-1 3-28 16,-4 0-62-16,-5 4-50 15,-7 7-181-15</inkml:trace>
  <inkml:trace contextRef="#ctx0" brushRef="#br0" timeOffset="105202.1455">3784 10971 419 0,'-11'11'127'0,"4"-5"-79"16,7-3 11-16,0-1-21 15,13-2 5-15,7 0 19 0,4-5-23 16,5-1-27-16,3-4-9 16,2 2-2-16,-2 0 0 15,-2 0-15-15,-1 0-74 16,-7-1-103-16</inkml:trace>
  <inkml:trace contextRef="#ctx0" brushRef="#br0" timeOffset="105998.9659">4178 10809 224 0,'-4'-12'385'0,"3"-3"-358"16,-2 1 15-16,3 2-7 16,0 2-18-16,0 3 5 0,7 4 5 15,0 3-19-15,2 0-11 16,2 8 0-16,0 6 3 15,-1 4-1-15,-2 2 0 16,-2 1 1-16,-2-2 0 0,-1-3 2 16,-3-1-1-16,0-8-3 15,0-1 3-15,0-5 2 16,0-1 0-16,0-2 9 16,0-9 1-16,0-5-11 15,0-5 1-15,0-1-1 16,4-2-1-16,5 1-2 0,-2 3 4 15,1 5-3-15,0 6 8 16,2 5-4-16,-3 4-4 16,4 6-3-16,1 10 2 15,0 5 3-15,2 3 2 16,-1 3-2-16,-1-2 0 0,-1-2 0 16,-1-2-1-16,1-6 0 15,-2-4-5-15,3-4-34 16,-2-7-80-16,0 0-144 15</inkml:trace>
  <inkml:trace contextRef="#ctx0" brushRef="#br0" timeOffset="106545.8383">4589 10751 429 0,'0'-7'214'0,"0"2"-172"15,0 2 27-15,0 1-35 16,-1 2-20-16,1 3-10 0,0 8-8 16,0 2 3-16,0 6 2 15,0 0-1-15,0 3 1 16,1-2 1-16,2-3-1 15,0-3-1-15,1-4-14 0,1-3-56 16,1-7-18-16,-3 0-67 16,1-8-256-16</inkml:trace>
  <inkml:trace contextRef="#ctx0" brushRef="#br0" timeOffset="106717.6826">4538 10539 734 0,'-5'-7'39'0,"3"1"-12"15,2 2-21-15,0 3-6 0,1 1-7 16,4 0-12-16,-3 0-126 16,1-2-420-16</inkml:trace>
  <inkml:trace contextRef="#ctx0" brushRef="#br0" timeOffset="111468.5496">4791 10612 271 0,'-2'-12'69'16,"0"-2"13"-16,-1-2-12 16,2 3 0-16,-1 0-5 0,1 2-7 15,0 2 0-15,0 3-11 16,1 2-20-16,0 2-8 16,0 2-12-16,0 9-9 15,1 8-9-15,4 9 9 16,2 9 5-16,-3 6 4 15,0 1-3-15,0 3-4 16,-2-6 3-16,0-6-1 16,2-6-1-16,0-7 0 0,1-6 0 15,2-6-11-15,-2-4-20 16,5-4-23-16,-2 0-32 16,2-8-25-16,-2-6-65 0,-5-4-212 15</inkml:trace>
  <inkml:trace contextRef="#ctx0" brushRef="#br0" timeOffset="111624.7937">4842 10730 479 0,'-6'-6'78'16,"1"2"8"-16,3-1-23 0,2 2-9 15,0 1-17-15,3-1-25 16,9 1-14-16,4 0 3 16,5 1 0-16,4 1-1 15,2 0-49-15,-1 0-48 16,0 0-29-16,-2-2-102 0</inkml:trace>
  <inkml:trace contextRef="#ctx0" brushRef="#br0" timeOffset="111812.2887">5072 10696 458 0,'0'5'130'0,"-2"0"-83"16,-4 0-18-16,5 6 15 16,-2-2 9-16,3 4-20 0,0 1-12 15,0 2-4-15,0 0-5 16,4 0-5-16,2-1-4 15,-1-3-2-15,-2-1 2 16,0-6-3-16,0-2-7 0,1-3-29 16,2-2-38-16,-2-10-29 15,0-5-123-15</inkml:trace>
  <inkml:trace contextRef="#ctx0" brushRef="#br0" timeOffset="111952.8962">5059 10512 644 0,'-7'-10'46'16,"3"0"21"-16,1 8-48 0,3 2-11 16,0 0-10-16,2 10-7 15,5 2 8-15,0 0-78 16,4-2-136-16</inkml:trace>
  <inkml:trace contextRef="#ctx0" brushRef="#br0" timeOffset="112952.8219">5450 10694 453 0,'-2'-6'131'16,"-5"-1"-99"-16,-2 3 13 15,-2 4-25-15,-2 0-14 16,1 1-5-16,-3 9 2 0,2 4 1 16,0 6-1-16,4 2 0 15,2 2-1-15,3 0-1 16,4-2-1-16,0-5 0 15,1-5-3-15,8-6 5 0,0-3 0 16,0-3 3-16,3-3 6 16,-1-8-1-16,2-1 0 15,-4-4-4-15,0 2 0 16,-2-2 9-16,-2-1-5 16,-1 4 1-16,-2 1 0 15,1 3-4-15,-3 4-6 0,0 1 0 16,0 4-6-16,0 0 1 15,1 10-1-15,-1 4 4 16,2 3-1-16,0 6 3 16,2-2 0-16,-1 0 0 15,4-3 0-15,1-5-1 0,-1-3 0 16,1-5 1-16,1-3-3 16,0-2 5-16,0 0-2 15,0-5 2-15,0-7-1 16,0-1-1-16,0-6 0 0,2-5 1 15,-5-3-1-15,1-5 1 16,-2-4-1-16,-3-4 0 16,-2-4 4-16,0-2 2 15,0 2-5-15,-7 2 9 16,-2 6 9-16,1 10-7 16,1 7-4-16,2 8-1 15,0 11-7-15,1 6-3 0,1 14-2 16,2 8 3-16,1 8 0 15,0 8 1-15,6 2 0 16,3 2 1-16,5-3-1 16,-1-2-1-16,4-7-9 15,1-2-12-15,2-9-16 0,0-8-40 16,-1-7-116-16,0-10-333 16</inkml:trace>
  <inkml:trace contextRef="#ctx0" brushRef="#br0" timeOffset="113359.0528">5912 10638 644 0,'0'-7'22'15,"-3"2"38"-15,-1 2 0 16,2 3-25-16,-1 0-12 0,0 9-18 15,3 5-4-15,0 7 3 16,0 3 3-16,0 2 0 16,0 1 1-16,3-5-7 15,0-2 1-15,-3-5-2 16,0-7 1-16,0-1 2 0,0-7-14 16,0 0-9-16,3-10-9 15,0-6-130-15,-2-6-203 16</inkml:trace>
  <inkml:trace contextRef="#ctx0" brushRef="#br0" timeOffset="113515.3279">5864 10495 559 0,'-3'-7'118'0,"-2"0"-88"16,3 3-3-16,2 3-22 15,0 1-6-15,7 0-18 0,5 1 5 16,7 3-58-16,6 0-74 15,1 1-285-15</inkml:trace>
  <inkml:trace contextRef="#ctx0" brushRef="#br0" timeOffset="113921.5074">6122 10495 580 0,'5'0'116'16,"-4"0"-48"-16,-1 0-10 15,0 0-34-15,0 0-11 16,0 7-14-16,0 0-3 15,0 5 4-15,0 1 0 16,0 4 1-16,-3 0 0 0,0-2-1 16,0 1 2-16,0-4-2 15,2 0 0-15,1-4 0 16,0-4 0-16,0 1-5 16,2-3 1-16,6-1 2 15,2-1 0-15,2 0 6 0,0 0 0 16,0 0-4-16,-2 2 3 15,0 0-1-15,-1 5 6 16,-1 1-4-16,-1 4-3 16,3 4 3-16,0 4 1 15,-5 3-1-15,1 2 1 16,-5 3 0-16,-1-2-2 0,-1-4 0 16,-8-1-1-16,-3-6-1 15,0-4 3-15,0-4-2 16,0-6 2-16,0-1 0 15,2-1 0-15,2-8 0 16,3-2-2-16,0-4-3 16,5 0-25-16,0-2-46 0,6-3-164 15</inkml:trace>
  <inkml:trace contextRef="#ctx0" brushRef="#br0" timeOffset="115375.1012">6770 10273 694 0,'-5'-19'15'15,"1"5"9"-15,-1 6 19 16,3 8-14-16,-2 6-21 15,0 14-12-15,1 10 2 16,1 16 5-16,-1 14 2 0,1 12 5 16,0 6-2-16,2 6-2 15,0-2-4-15,2-7 0 16,5-10-1-16,6-9-1 16,0-14-2-16,6-15-28 15,5-11-34-15,2-9-34 0,1-7-51 16</inkml:trace>
  <inkml:trace contextRef="#ctx0" brushRef="#br0" timeOffset="115875.0773">7073 10576 697 0,'-7'-12'42'0,"-1"3"-19"16,-1 4 8-16,6 5-16 15,0 0-7-15,0 10-12 0,2 5 4 16,1 7-3-16,0-1 4 16,0 1 0-16,2 0-1 15,3-3 2-15,-1-4-2 16,2-4-2-16,1-4 4 16,0-6-4-16,2-1 4 0,0-1 3 15,0-8 0-15,1-5-2 16,1 2-1-16,-1-3-1 15,-2 2 0-15,-3 2-1 16,-3 2 1-16,2 4 2 16,-4 2-2-16,0 3-3 15,0 0-2-15,1 8-2 0,0 1 6 16,2 5 2-16,1-1-4 16,1 1 2-16,2-2 2 15,1-3-2-15,0-3-2 16,2-4 4-16,1-2-4 0,-2-2 4 15,2-6 0-15,0-8 1 16,-2 2 0-16,0-4 8 16,-1 0 8-16,-5 0-4 15,-2 0-2-15,-1 1-6 16,0 4-5-16,0 4-3 0,-2 2-1 16,-3 6-2-1,2 1-16-15,0 2-48 0,0 7-81 16,3-1-206-16</inkml:trace>
  <inkml:trace contextRef="#ctx0" brushRef="#br0" timeOffset="116234.4276">7421 10714 613 0,'-6'6'8'0,"0"-2"-9"15,0 5 13-15,-2 2 10 16,4 2 6-16,3 0-13 16,-1 3-1-16,2 0-7 15,0-1-4-15,0-1-1 16,1-2-1-16,3-5-3 0,1 0 2 16,3-4 1-16,1-3 2 15,3 0 2-15,0-2 3 16,0-7-4-16,0-3-2 15,-1-3 0-15,-4-2 1 16,-2-2-1-16,-3-1 2 16,-2 4 9-16,0-1-3 0,-10 6 5 15,-4 1 7-15,-3 8-6 16,-2 2-14-16,1 0-1 16,1 4-2-16,3 6-28 15,4-4-74-15,3-5-74 0</inkml:trace>
  <inkml:trace contextRef="#ctx0" brushRef="#br0" timeOffset="116500.0821">7499 10198 504 0,'0'-8'201'0,"-1"2"-154"16,1 2-12-16,0 4-19 16,0 4-4-16,0 6-18 15,0 4 6-15,0 3 1 16,0 3 0-16,0 1 0 16,0-1-2-16,-1-1 2 15,-2-2-29-15,-1-5-73 0,0-4-54 16,1-3-277-16</inkml:trace>
  <inkml:trace contextRef="#ctx0" brushRef="#br0" timeOffset="116734.4411">7394 10135 615 0,'-6'-12'28'16,"-1"3"22"-16,1 3-13 15,2 6-3-15,0 0-9 16,1 11-25-16,0 5 0 0,0 5-2 16,0 7 3-16,0 2-2 15,-1 2 2-15,2-2 0 16,2 0 0-16,0-6-3 16,1-6-57-16,9-6-17 0,4-7-31 15,6-5-62-15</inkml:trace>
  <inkml:trace contextRef="#ctx0" brushRef="#br0" timeOffset="116953.1427">7529 10088 633 0,'-6'-8'63'16,"4"4"15"-16,2 3-52 15,4 1-15-15,9 2-19 16,5 8 10-16,2 3 0 15,4 6 2-15,-1 6-3 16,-1 5 4-16,-5 4-1 16,-5 4-2-16,-4 4-2 0,-8 4 2 15,0-3-27-15,-6 2-70 16,-3-7-89-16</inkml:trace>
  <inkml:trace contextRef="#ctx0" brushRef="#br0" timeOffset="117171.8941">7828 10768 792 0,'2'10'8'0,"0"-1"-16"16,-2 5 8-16,0 4 7 0,0 3 9 15,0 4-6-15,-2 2-8 16,-5 4 1-16,-3-3-4 16,-2-3-68-16,1-6-111 15</inkml:trace>
  <inkml:trace contextRef="#ctx0" brushRef="#br0" timeOffset="117968.8218">8368 10420 684 0,'0'-7'37'16,"0"3"-17"-16,-5 4-5 15,2 5-12-15,0 7-3 16,-3 5 2-16,0 2 4 0,3 5-5 15,0-2 2-15,2-2-1 16,1-2 0-16,0-4 0 16,0-4-2-16,1 0 0 15,5-6 0-15,3-1 0 0,-2-3-1 16,3 0 5-16,2-6 1 16,0-5-2-16,0 0-2 15,-1-2 3-15,-2-1 5 16,-1 4 5-16,-2 2 0 15,-2 2-5-15,0 4-7 16,-2 2-4-16,3 3-4 0,-2 6 3 16,3 2 3-16,0 0 1 15,0 1 0-15,0-2-1 16,3-4 1-16,-3 0-2 16,1-5 4-16,1-1-1 15,1-1 1-15,2-9 1 0,-2-1-2 16,-2-4-1-16,1-1 8 15,-3-2 10-15,-1-2-7 16,-3 2-3-16,-1 0-1 16,0 3-7-16,0 6-2 15,-3 4 1-15,1 3-6 0,-1 2-17 16,3 5-38-16,0 3-54 16,0 5-102-16</inkml:trace>
  <inkml:trace contextRef="#ctx0" brushRef="#br0" timeOffset="118171.9159">8723 10616 696 0,'3'7'103'16,"-3"-2"-83"-16,0 3-12 15,0 6 5-15,0 3 3 16,-3 4-6-16,1 3-7 0,-1 1-4 15,0-1 3-15,-2-3-4 16,0-5-29-16,1-5-32 16,0-10-50-16,1-1-107 15</inkml:trace>
  <inkml:trace contextRef="#ctx0" brushRef="#br0" timeOffset="118437.5239">8698 10114 656 0,'-1'-7'32'16,"1"0"-11"-16,0 6 9 15,0 1-8-15,0 8-7 0,0 7-18 16,1 1 9-16,3 8-1 15,-3 0 0-15,-1 1-5 16,0-2 3-16,0-1-3 16,0-6-32-16,-1-6-27 15,-3-4-17-15,0-6-91 0</inkml:trace>
  <inkml:trace contextRef="#ctx0" brushRef="#br0" timeOffset="118671.8788">8608 10008 664 0,'-4'-8'25'15,"-1"5"19"-15,0 3-15 16,0 3-16-16,1 10-7 16,-2 4-6-16,0 9 1 15,0 3 0-15,1 4 1 0,2 1-3 16,3-2 2-16,0-2-1 15,7-6-1-15,6-6-31 16,2-5-6-16,4-9-15 16,1-4-45-16,1-9-208 0</inkml:trace>
  <inkml:trace contextRef="#ctx0" brushRef="#br0" timeOffset="118890.6177">8772 10040 700 0,'0'-6'44'16,"5"2"-8"-16,7 4-27 16,-1 0-8-16,7 6 5 15,-2 7-3-15,0 8 9 16,-1 4-4-16,-4 4-2 0,-3 4-4 16,-4 2-2-16,-1-1 2 15,-3-4-2-15,0-6-33 16,0-5-46-16,0-8-66 15,0-11-201-15</inkml:trace>
  <inkml:trace contextRef="#ctx0" brushRef="#br0" timeOffset="119156.2173">8997 9992 710 0,'-1'-7'50'0,"1"4"-13"15,0 3-19-15,6 11-25 16,7 11 7-16,7 7 17 16,1 11 7-16,2 9-6 15,0 7-6-15,-7 6 0 16,-6 8-6-16,-8 2 1 0,-2 1-3 16,-14 0-1-16,-8 1-1 15,-6-3 1-15,-3-5-3 16,-2-8-2-16,-2-10-33 15,1-10-34-15,-1-12-101 16,6-14-327-16</inkml:trace>
  <inkml:trace contextRef="#ctx0" brushRef="#br0" timeOffset="122312.5713">3874 11371 572 0,'0'-6'24'0,"0"1"-7"16,0 3 30-16,0 2-22 0,1 5-29 16,3 8 3-16,3 3 8 15,0 6 11-15,2 2 7 16,-1 2-9-16,-1-2-8 15,-1-1-2-15,-3-2-4 16,-3-1 1-16,2-6-3 16,-2-6 4-16,0-1-2 0,0-7 0 15,-5 0 4-15,3-7 13 16,1-7 0-16,1-6-13 16,0-4-1-16,0-2 0 15,8 0-2-15,4-2-2 16,2 2 0-16,4 2-1 15,4 5-2-15,-1 3 0 0,2 5 0 16,-1 4 1-16,-2 7 2 16,-3 0-32-16,-2 11-44 15,-4 1-29-15,-6 3-74 16</inkml:trace>
  <inkml:trace contextRef="#ctx0" brushRef="#br0" timeOffset="122500.0708">3979 11466 548 0,'-7'0'54'0,"2"0"-10"0,2 0 0 15,3 2-33-15,0 3-12 16,8 3 2-16,6 1 7 16,1 3 2-16,4 2 1 15,4 0-5-15,3 2-2 0,1 2-3 16,1-8-57-16,-4-4-126 15</inkml:trace>
  <inkml:trace contextRef="#ctx0" brushRef="#br0" timeOffset="122718.8046">4312 11449 686 0,'-5'0'26'0,"-1"-3"-7"16,4-1 28-16,2 1-15 0,6-1-21 16,6 1-15-16,4-1 4 15,5 1 1-15,-2 2 1 16,2-3-32-16,0 3-62 16,-3-1-44-16,-6 2-179 0</inkml:trace>
  <inkml:trace contextRef="#ctx0" brushRef="#br0" timeOffset="122875.038">4358 11514 563 0,'-9'6'65'15,"3"-2"-4"-15,4-2-26 16,2 1-29-16,7-1-9 16,8-1 6-16,4 1 3 15,5-2 1-15,5 0-37 16,1-3-80-16,1-5-128 15</inkml:trace>
  <inkml:trace contextRef="#ctx0" brushRef="#br0" timeOffset="123078.3045">4710 11316 358 0,'-7'-12'357'0,"-2"2"-282"15,3 3 0-15,3 2-30 16,-1 3-17-16,4 2-16 15,0 2-11-15,1 10-5 16,8 6 1-16,0 3 2 16,1 9 2-16,-1 1 0 0,0 3-1 15,-4 2-6-15,-4-6-60 16,-1-6-128-16</inkml:trace>
  <inkml:trace contextRef="#ctx0" brushRef="#br0" timeOffset="126140.5624">3886 11980 204 0,'0'-2'446'0,"0"2"-428"16,0 0 3-16,0 6-25 16,0 7 1-16,6 6 7 15,-1 5 7-15,0 6 4 0,0 4-7 16,-1 2 0-16,-1-1-4 16,-1-6 0-16,-1-4-1 15,-1-8-14-15,0-9-15 16,0-8-11-16,0 0-7 15,0-15-2-15,-3-6-49 16,2-6 44-16,-1-4 52 0,-2-5 8 16,-2 0 16-16,-2 1 6 15,-1 3 11-15,1 0 26 16,1 5-9-16,2 2-6 16,5 5-22-16,0 1-17 15,8 4-11-15,8 6-6 16,6 1 3-16,2 4-2 0,4 4 2 15,-1 0 1-15,0 7 0 16,-3 5 4-16,-3 1-3 16,-6 5 1-16,-7-1-2 15,-5 0 0-15,-3 2 1 16,-5-4-3-16,-10 1 4 0,3-4 0 16,-8-3 1-16,4-1 0 15,0-4-1-15,2-2 1 16,2-2 5-16,3 0 7 15,4-6-1-15,1 1-11 0,2-1-2 16,2 2-1-16,0 2-4 16,3 2-1-16,6 0 1 15,2 5 1-15,1 7 1 16,3 1 1-16,0 5 3 16,0 5-5-16,0 2 3 15,-2 4-1-15,-1-2 3 16,-1 1-10-16,1-2-58 0,-4-6-48 15,2-5-75-15</inkml:trace>
  <inkml:trace contextRef="#ctx0" brushRef="#br0" timeOffset="126562.4107">4321 12080 606 0,'-8'-4'26'16,"2"2"-13"-16,0 0 13 16,3 0-13-16,3 2 3 15,0 0-11-15,0 4-8 16,0 1 2-16,3 2 0 16,3-1 3-16,-1 0-2 15,1-3-2-15,4-1 2 0,0-2 3 16,1-2 4-16,1-5-1 15,-1-3-5-15,0-2 3 16,-5-2-2-16,-1 1 1 16,-5 0 3-16,0 0 13 0,0 1 10 15,-9 1-9-15,-1 2 2 16,-2 6-3-16,-3 3-13 16,-1 1-7-16,0 12-3 15,1 8 4-15,4 3-2 16,3 5 3-16,6-1-3 15,2 2 1-15,3-5 2 0,9-5-5 16,7-5 4-16,4-7-4 16,3-8 6-16,0 0-22 15,4-8-55-15,2-8-152 16</inkml:trace>
  <inkml:trace contextRef="#ctx0" brushRef="#br0" timeOffset="127343.6199">4615 11797 668 0,'-11'-15'10'0,"2"3"38"16,6 10 3-16,3 2-22 15,0 15-31-15,1 6 0 16,5 11 4-16,5 8 1 16,-4 8-1-16,2 3 2 15,-1 5 2-15,-3-3-4 16,-1-1 0-16,-3-8-3 0,1-7 4 16,-2-12-1-16,0-7-3 15,0-12 3-15,-2-6 1 16,-2-6 9-16,-1-10-6 15,1-5-6-15,-2-7 0 0,1-1 2 16,2-2 1-16,-1 0-1 16,3 6 1-16,1 2-2 15,0 8 6-15,0 6 1 16,0 2-5-16,3 6-5 16,2 1-1-16,5 0-2 15,0 4 1-15,0 4 6 0,4 0-2 16,-5 3-2-16,0-2 2 15,-3-1 0-15,-4-1-2 16,-2-2 1-16,-2-1 2 16,-7 0 2-16,1-2-1 15,1-1-3-15,-1-1-11 0,6 0-10 16,2-1-33-16,0-7-93 16,7-3-214-16</inkml:trace>
  <inkml:trace contextRef="#ctx0" brushRef="#br0" timeOffset="127718.6203">4930 11980 443 0,'-6'3'154'16,"-2"-1"-150"-16,-2 2 8 16,2 3 2-16,1-2 4 0,3 2-6 15,3 1-4 1,1-2-3-16,0 0 1 0,3-2-2 15,4-4 9-15,3 0 4 16,1 0 2-16,0-4 0 16,0-4-8-16,-1-2-3 15,-1 0-2-15,-3 0 0 0,-4 0 4 16,-1 2 8-16,-1 1-2 16,0-1-6-16,-5 1 1 15,-2 2-4-15,-4 5 0 16,0 0-3-16,-2 1-4 15,-1 10-1-15,-1 1 1 0,2 4 0 16,4 4-2-16,4 0 2 16,1 0-1-16,4 0 1 15,2-3-7-15,10-4-9 16,6-5-8-16,5-6 2 0,4-2-50 16,4-4-67-16,5-8-119 15</inkml:trace>
  <inkml:trace contextRef="#ctx0" brushRef="#br0" timeOffset="128124.7971">5245 11977 598 0,'-8'-7'46'0,"0"0"51"16,2 1-45-16,1 2-26 15,-2 2-14-15,0 2-10 16,2 5-3-16,-2 1 0 0,1 5 0 15,0 2 0-15,0 2 1 16,3 1 0-16,-1-1 0 16,1 1 1-16,3-2-3 15,0-2-17-15,0-6-1 16,5-2-7-16,3-4 7 0,4 0 20 16,-1-5 3-16,0-4 2 15,0-3-3-15,-2 0 0 16,-3 0 3-16,-3 2 9 15,-1 0 10-15,-1 3 4 16,-1 1-8-16,0 2-10 0,0 4-9 16,0 0 1-16,2 0-8 15,0 7 2-15,2 3 3 16,3 5 1-16,0 0 0 16,2 3-3-16,1-1-26 15,-1-2-38-15,1-5-81 16,-1-4-110-16</inkml:trace>
  <inkml:trace contextRef="#ctx0" brushRef="#br0" timeOffset="128390.3967">5439 11863 696 0,'-4'-25'52'0,"-1"-3"17"15,3 5-31-15,0 1-1 16,1 7-12-16,0 5-10 16,0 8-11-16,1 2-5 0,-2 6-4 15,1 10 2-15,1 7 1 16,0 6 3-16,0 7-3 16,3 4 3-16,0 1-1 15,1-1-4-15,-1-1-17 16,3-7-13-16,-2-5-29 0,1-10-61 15,2-6-26-15,1-11-152 16</inkml:trace>
  <inkml:trace contextRef="#ctx0" brushRef="#br0" timeOffset="128546.6385">5489 11927 546 0,'-8'-3'88'0,"2"-1"-52"16,-1 4-17-16,6 0-9 15,1 0 17-15,1 4-27 0,12-3 1 16,5-1 2-16,2 0-19 16,4-7-150-16</inkml:trace>
  <inkml:trace contextRef="#ctx0" brushRef="#br0" timeOffset="129202.8537">6062 11848 609 0,'-4'-14'64'0,"2"-1"-32"16,-1 4 32-16,1 5-17 15,2 2-18-15,0 4-9 16,0 5-19-16,0 11-5 15,0 5 3-15,0 6 1 0,5 6 1 16,1 1-1-16,0 0 1 16,2-5-1-16,3-4 0 15,-1-9-1-15,4-2-5 16,2-10 2-16,1-4 3 16,1-3 2-16,-1-9 5 15,2-3-4-15,-2-6 0 0,-4-3 1 16,-2 0 0-16,-3-4-1 15,-4-1 4-15,-1 5 1 16,-3 3 1-16,0 2-8 16,0 7 0-16,0 6 0 0,0 6-15 15,0 0-36-15,0 3-88 16,0 6-25-16,7-1-124 16</inkml:trace>
  <inkml:trace contextRef="#ctx0" brushRef="#br0" timeOffset="129562.1907">6398 11867 590 0,'1'0'83'16,"-1"0"-25"-16,0 2-13 15,0 1-40-15,0 6 6 16,0 1-8-16,-1 4 4 16,-1 1-1-16,2 2-3 0,0-1-3 15,0-1 0-15,0-6 1 16,0-1-1-16,3-4 1 15,1-4-2-15,2 0 5 16,0-6 7-16,1-5-3 0,2-4-1 16,0-3 0-16,1 3 8 15,0-1-4-15,-4 2-8 16,2 2-1-16,-3 6-1 16,-2 1-1-16,2 5 0 15,-1 0-3-15,1 5-2 16,-1 7 3-16,3 0 0 0,2 6 4 15,1 1-1-15,0 1 0 16,2-3-2-16,-1-1-36 16,4-5-63-16,-2-4-29 15,2-7-102-15</inkml:trace>
  <inkml:trace contextRef="#ctx0" brushRef="#br0" timeOffset="129765.299">6699 11864 546 0,'0'-13'40'0,"0"0"48"16,-2 5 1-16,0 3-21 0,-1 4-34 16,3 1-28-16,0 6-12 15,-2 6 2-15,2 4 3 16,0 4 1-16,-1 2 1 16,-1 2-1-16,1-3 1 15,0-4-18-15,-1-6-27 16,0-4-27-16,1-4 25 0,1-3 39 15,0-9-70-15,0-4-268 16</inkml:trace>
  <inkml:trace contextRef="#ctx0" brushRef="#br0" timeOffset="130015.2817">6630 11648 618 0,'-5'-12'79'16,"1"4"2"-16,2 8-53 15,0 0-17-15,2 9-15 16,0 10 2-16,3 5 5 0,2 5-2 16,3 6 3-16,0 4 4 15,-1 1-2-15,0 1-2 16,-1 0 1-16,-5-7-4 16,2-1 0-16,-3-9 0 15,0-4 1-15,0-8-3 16,0-4-25-16,0-6-37 0,1-2-65 15,4-2-91-15</inkml:trace>
  <inkml:trace contextRef="#ctx0" brushRef="#br0" timeOffset="130312.1423">6692 11898 465 0,'-7'-7'64'0,"1"2"-4"15,1 1-18-15,2 1-17 16,2 2 5-16,1-1 3 15,4 0-3-15,7-2-28 0,2 0-3 16,5-2 4-16,0 4 0 16,3-2 0-16,-4 0-3 15,-4 2 0-15,-1 2 0 16,-2 0-3-16,-6 9 0 16,-3 1 0-16,1 6 2 15,-2 1-2-15,0 3 6 0,0-2-2 16,0 1 0-16,0-4-1 15,0-2-1-15,0-1 3 16,0-2-3-16,0-3 1 16,0-1-8-16,1-5-50 15,3-1-61-15,1-1-205 16</inkml:trace>
  <inkml:trace contextRef="#ctx0" brushRef="#br0" timeOffset="130468.4282">6862 11698 691 0,'-6'-5'107'0,"3"2"-102"15,1-1-6-15,0 4 2 16,2 0-4-16,0 4-5 16,2 2-57-16,3-2-93 0</inkml:trace>
  <inkml:trace contextRef="#ctx0" brushRef="#br0" timeOffset="130968.3915">7031 11540 637 0,'-3'-16'27'0,"0"8"35"15,2 0 7-15,1 8-27 16,0 3-31-16,0 12-14 0,2 7 5 15,7 10 0-15,-1 8 2 16,-1 8 1-16,2 4 5 16,-4 6-1-16,-2-1-3 15,-3-6-5-15,0-5 2 16,0-9-3-16,0-9-16 0,0-11-23 16,4-11-76-16,6-6-147 15</inkml:trace>
  <inkml:trace contextRef="#ctx0" brushRef="#br0" timeOffset="131780.7945">7636 11647 695 0,'0'-18'38'0,"-6"6"7"16,-4 4-11-16,1 7-24 15,-2 1-7-15,2 10-3 16,-1 6 1-16,3 7 0 16,4 5-2-16,0 7 1 15,3 0 1-15,0 2 0 0,3-2-2 16,5-4 0-16,2-6-25 16,2-8-4-16,3-5 23 15,2-11 7-15,-3-1 4 16,1-8 2-16,-1-6-2 15,-1-1-2-15,-4-3 4 16,-1 0 7-16,-2 2 2 16,-3 4-1-16,-1 2-7 0,-1 3-5 15,-1 6 2-15,0 1-9 16,0 0 0-16,0 8 4 16,0 2 1-16,0 3-1 15,4 2 3-15,1 2-2 0,1-5 0 16,1 2 1-16,4-4-2 15,-2-5-1-15,5-3-1 16,-2-2-2-16,1 0 2 16,-1-9-1-16,0-3 3 15,-5-3 2-15,-2 2 0 0,-3-5 0 16,-2 1 9-16,0-1 1 16,-8-1-2-16,-2 3 1 15,-3 3 1-15,2 3-6 16,-2 3-4-16,4 6-3 15,-2 1-10-15,4 1-52 16,2 6-59-16,3-1-160 0</inkml:trace>
  <inkml:trace contextRef="#ctx0" brushRef="#br0" timeOffset="132171.3938">7883 11746 699 0,'0'0'19'0,"1"0"40"16,1-2-28-16,1 2-7 16,0 2-23-16,2 5-1 15,1 4 1-15,0 3 0 0,1 0 0 16,-2 1-1-16,-1-1 1 16,-1-2-1-16,-1-5 1 15,-2 1 1-15,3-8-2 16,0 0 3-16,1-5 6 15,1-7-9-15,3-1 3 0,0-6-2 16,1 2 1-16,1-2-4 16,1 4 4-16,-3 3 0 15,-1 2-4-15,-2 4 2 16,0 3 0-16,-1 3 0 16,1 0-2-16,-3 3-2 15,1 6 3-15,3 5 2 0,-2 2-2 16,1 3 1-16,3 1 2 15,1-2-4-15,1-3-26 16,-1-3-34-16,1-4-27 16,1-5-40-16,-4-3-57 0</inkml:trace>
  <inkml:trace contextRef="#ctx0" brushRef="#br0" timeOffset="132468.2628">8153 11740 504 0,'0'-7'99'15,"0"1"3"-15,0 1-10 0,0 3-54 16,0 2-24-16,0 2-17 16,5 7-3-16,1 3 7 15,-1 4-2-15,4 3 3 16,-1-2-2-16,1-1-2 16,0-3 2-16,-3-3-3 0,1-4 6 15,1-6-6-15,-1 0 9 16,1-5 1-16,0-6-3 15,2-2 2-15,-1-3 9 16,0-3 1-16,0-1 0 0,-2 2-4 16,0-1-9-16,-1 2-1 15,-1 3-6-15,2 7-20 16,-1 5-22-16,5 2-77 16,4 0-54-16,2 0-172 15</inkml:trace>
  <inkml:trace contextRef="#ctx0" brushRef="#br0" timeOffset="133061.9539">8612 11683 363 0,'0'0'102'16,"-3"0"-101"-16,-3 2 24 16,-4 3 4-16,3 1-8 0,0 0-18 15,1 0-3-15,6-2 1 16,0 0 0-16,0-4 9 15,0 0 28-15,2 0 1 16,5 0-18-16,0-3-10 0,-2-2-3 16,2-1 0-16,-2-1 2 15,-2-2 6-15,0 1 10 16,-2-2-10-16,-1-1 10 16,0 2 3-16,-4-1-3 15,-4 4-13-15,-2 0-8 0,-2 5-2 16,0 1-6-16,-3 0 2 15,1 8 0-15,0 3 1 16,1 5 0-16,0 3-3 16,6 0 4-16,2 3-1 15,2-1-3-15,3 0-6 16,5-4 5-16,5-4-2 16,8-3 3-16,3-2 5 0,1-2-2 15,3-6 2-15,-1 0 0 16,-2-5-2-16,-2-4 0 15,-4-2-5-15,-1-2 7 16,-2-3 1-16,-2 0 4 0,-4-2 12 16,2-1 3-16,-2 0-6 15,-3 4-4-15,1 1-7 16,-2 3-1-16,0 3-3 16,1 6-1-16,1 2-6 15,0 0-2-15,2 4 9 0,1 5-3 16,3 4 2-16,-2 2-2 15,0 0 4-15,0 2-2 16,-4-1-1-16,-2 1 1 16,-3-1-8-16,0-2-33 15,0-6-62-15,-4-5-234 16</inkml:trace>
  <inkml:trace contextRef="#ctx0" brushRef="#br0" timeOffset="133765.0233">9137 11666 633 0,'0'-14'23'16,"0"0"8"-16,0 1 32 16,-3 2-21-16,-5 2-14 15,-4 5-9-15,-3 3-14 0,-1 1-6 16,-2 2 3-16,-1 9-2 15,1 0-2-15,3 3 3 16,1 0-1-16,6 0-1 16,6-1 0-16,2-4-2 15,1-4-5-15,10 0 0 0,3-5 7 16,6 0 4-16,-2 0 0 16,0-6-2-16,-2 2 0 15,-2 0 0-15,-2 4 7 16,0 0 7-16,0 2-11 0,1 10 1 15,1 3 1-15,2 4 0 16,-2 4 1-16,-1 4 2 16,-5 1-3-16,-5 0-3 15,-3 0-2-15,-3-3-1 16,-9-3 1-16,-3-6 1 16,0-7-5-16,0-5 0 0,-2-4-4 15,1-1-11-15,3-8-6 16,2-6-8-16,5-4-59 15,6-3-107-15</inkml:trace>
  <inkml:trace contextRef="#ctx0" brushRef="#br0" timeOffset="134155.6281">9399 11628 393 0,'-10'0'16'0,"-1"1"-14"16,4 2 23-16,4 1 5 16,0 0 7-16,3-2-10 15,4-2 12-15,5 0 7 16,2 0-7-16,1 0-11 0,2-5 3 16,-1-2-8-16,-2 0-5 15,-2-2-5-15,-1 0-8 16,-1 0-1-16,-4 2-1 15,-2 0-2-15,-1 1 5 16,0 0 1-16,-3 2 0 16,-5 3-2-16,-2 1 2 0,0 0 2 15,0 2-2-15,0 8-2 16,1 4-6-16,3 4 4 16,3 3-5-16,2-1 2 15,1 2 1-15,2-4-2 0,9 0-4 16,3-7-8-16,3-4-2 15,3-6-28-15,4-1-50 16,1-5-135-16</inkml:trace>
  <inkml:trace contextRef="#ctx0" brushRef="#br0" timeOffset="134530.5886">9669 11576 672 0,'2'-9'83'0,"-2"3"-9"16,0 5-49-16,2 1-9 15,-1 0-14-15,1 4-8 16,-1 6 5-16,2 4 1 16,-2 2-2-16,0 0 4 0,0-2-2 15,3-1-1-15,-3-4 1 16,2-5 2-16,1-3-2 16,-1-1 2-16,4-5 6 15,3-6 2-15,2-1-4 0,1-4-4 16,-1-1 3-16,3-2-3 15,0 2 5-15,-4 1-5 16,0 3-3-16,-3 6 3 16,-5 3-3-16,0 4 0 15,0 0-8-15,-3 7 1 16,1 8 4-16,-1 3 4 0,2 3 1 16,-2 3 1-16,6 0-2 15,-1-1 0-15,1-4 3 16,1-4-15-16,5-7-16 15,2-3-18-15,3-5-52 0,2-5-83 16</inkml:trace>
  <inkml:trace contextRef="#ctx0" brushRef="#br0" timeOffset="134749.3233">10173 11470 761 0,'-13'0'49'15,"1"0"-21"-15,2 0-19 16,-1 5 2-16,2 8 4 16,0 5-12-16,4 5 0 15,1 3-1-15,1 1 4 0,3 3-1 16,0-6-1-16,3-2-3 16,5-5-2-16,4-6 2 15,3-4-4-15,5-7-25 16,4 0-41-16,3-9-132 15</inkml:trace>
  <inkml:trace contextRef="#ctx0" brushRef="#br0" timeOffset="135155.5578">10504 11462 579 0,'-7'-3'3'0,"3"1"-4"16,-2 2 0-16,3 0 18 15,1 0 6-15,2 0-16 16,0 0 3-16,0 5 3 16,0-3-2-16,2 0 2 0,3 0 2 15,2-2 4-15,4 0-1 16,-1 0-3-16,2 0-2 16,-3-4 0-16,3-3 2 15,-3 0-1-15,-3-1 4 16,-1 1 5-16,-4-1-2 15,-1 3-5-15,0-2 4 0,-6 4-19 16,-6 2-5-16,-6 1 4 16,-3 0 0-16,0 6 1 15,-1 7 4-15,2 1-2 16,3 4 1-16,4 1-2 16,6 2-2-16,5 1 3 0,2 0-4 15,14-3 3-15,7-6 2 16,9-2 1-16,6-7 0 15,2-4-3-15,0 0-17 16,-2-13-68-16,-3-7-348 16</inkml:trace>
  <inkml:trace contextRef="#ctx0" brushRef="#br0" timeOffset="137889.912">5207 12392 451 0,'-11'-6'179'0,"-2"-2"-172"16,-3 2 28-16,1 1 26 15,1 3-6-15,2 2-15 16,4 3-18-16,4 10-19 15,2 6-5-15,2 7 2 16,5 5 3-16,4 4 6 16,5 4 1-16,-1-1-1 0,1 1 1 15,-1-1-4-15,-4-2-4 16,-2-6 1-16,-4-1-1 16,-3-4 0-16,-1-5 0 15,-8-5 3-15,-3-7-7 16,-2-2-18-16,-2-6-19 15,-1 0-29-15,3-9-94 0,-3-7-93 16</inkml:trace>
  <inkml:trace contextRef="#ctx0" brushRef="#br0" timeOffset="138030.5376">5047 12639 562 0,'0'-9'73'0,"0"-1"-11"16,0 4 2-16,7-1-28 15,8 1-22-15,2-2-11 16,8 3-2-16,5 2-1 15,3 0-39-15,4 0-80 16,-2-2-101-16</inkml:trace>
  <inkml:trace contextRef="#ctx0" brushRef="#br0" timeOffset="138389.8859">5396 12563 587 0,'-4'0'60'0,"-1"0"-20"0,2-1 37 15,0-1-36-15,0 2-11 16,0 0-18-16,0 4-10 16,-3 4-4-16,2 4 2 15,-1 2 3-15,2 5-3 16,0 0 0-16,2 4 0 0,1 0 0 16,0 0 0-16,1-4 0 15,7-3-2-15,2-4-6 16,2-9-3-16,3-3 4 15,-3 0 10-15,3-9 2 16,-3-6 0-16,0-4 0 16,-2-1-3-16,-2 2 0 0,-5-4 1 15,-1 2 5-15,-2 4 10 16,-2-2 0-16,-5 7-3 16,-4 2-8-16,2 2-4 15,-3 5-5-15,3 2 0 0,3 0-17 16,2 7-27-16,4 2-21 15,0-1-77-15,6 1-88 16</inkml:trace>
  <inkml:trace contextRef="#ctx0" brushRef="#br0" timeOffset="138749.2362">5587 12656 559 0,'4'6'7'16,"-1"-4"9"-16,3 2 22 15,-3-2 14-15,1-1-21 16,-2-1-14-16,1 0 9 0,-3-1 5 16,0-5 4-16,0-2-13 15,-1 1-17-15,-4-3 0 16,-1-1 4-16,0-3-2 16,1 1-6-16,3-3 1 0,2 2-1 15,0 0-2-15,7 3-1 16,4 1 0-16,2 2-2 15,5 5 5-15,2 1-2 16,1 2 4-16,-1 4-3 16,2 6 0-16,0 5 0 15,-5 4-2-15,-4 5 4 0,-5 6 6 16,-2-1 4-16,-6 3-4 16,0-2-6-16,-7-1 1 15,-2-8-25-15,-1-6-62 16,-2-10-195-16</inkml:trace>
  <inkml:trace contextRef="#ctx0" brushRef="#br0" timeOffset="139514.9303">6332 12435 644 0,'-6'-19'16'0,"3"1"37"15,1 6 17-15,1 2-24 16,-1 4-11-16,2 6 0 15,0 0-19-15,0 12-24 16,0 6 7-16,3 11-1 0,-1 6 3 16,4 7 2-16,3-2 2 15,-3 1-2-15,2-6-1 16,-1-5-1-16,3-6 0 16,-2-10-1-16,2-4-5 15,-1-8-17-15,0-2-15 16,0-4-21-16,-3-7-69 0,-1-3-49 15,-5-5-187-15</inkml:trace>
  <inkml:trace contextRef="#ctx0" brushRef="#br0" timeOffset="139671.1616">6362 12556 577 0,'-9'-1'73'16,"4"-2"-4"-16,4 1 2 15,1 0-22-15,0 0-16 16,5 0-25-16,7 1-12 15,7-2 5-15,7 0 0 16,2 0-26-16,6 2-30 0,2-2-43 16,1-4-52-16,-2 0-114 15</inkml:trace>
  <inkml:trace contextRef="#ctx0" brushRef="#br0" timeOffset="139889.8448">6718 12504 643 0,'0'0'48'0,"0"0"-13"16,10-1-27-16,5-6 7 0,0 3 20 16,5 0-13-16,-1 0-16 15,2 0-7-15,-3 2 3 16,0 2-16-16,-1 0-43 15,-3 0-57-15,-3 0-69 0</inkml:trace>
  <inkml:trace contextRef="#ctx0" brushRef="#br0" timeOffset="140077.3471">6815 12598 92 0,'-15'9'437'16,"2"-4"-397"-16,4 2 3 15,5-1-18-15,4-1 1 16,4-4 1-16,7 0 0 16,9-1 4-16,1 0-9 15,5-2-15-15,2-6-7 0,-1 1-17 16,1-2-103-16,-3-5-187 16</inkml:trace>
  <inkml:trace contextRef="#ctx0" brushRef="#br0" timeOffset="140608.5954">7322 12322 677 0,'-5'-6'55'0,"1"-4"10"16,4 4-12-16,-2 2-8 15,2 2-12-15,0 2-13 16,0 4-18-16,0 8-7 16,2 7 4-16,2 5 0 0,1 4 1 15,0 1 1-15,-3 5 0 16,2-2 0-16,-3-1-30 16,0-8-39-16,1-5-104 15,1-9-241-15</inkml:trace>
  <inkml:trace contextRef="#ctx0" brushRef="#br0" timeOffset="140796.0369">7457 12532 775 0,'0'0'38'0,"0"1"1"16,0 3-20-16,2 5-18 15,0 1 3-15,0 3 1 16,-1 3 5-16,1 5-7 15,-2-2 1-15,0 0-2 16,0-1-1-16,-5-4-11 16,3-3-31-16,0-8-36 0,2-3-107 15</inkml:trace>
  <inkml:trace contextRef="#ctx0" brushRef="#br0" timeOffset="141124.1726">7647 12328 772 0,'5'-6'67'0,"-1"0"-47"15,-2 4 5-15,5 2-15 0,1 0 10 16,1 6-14-16,0 4-4 16,-2 4 0-16,1 1-2 15,-5 4-2-15,-1 1 4 16,-2 1-4-16,0 1 4 15,-5-4-2-15,-4 0 0 16,1-3 1-16,1-4-2 16,4-6 3-16,0-3-4 0,3-2-7 15,6 0 5-15,5 0 0 16,2-1-4-16,3-2-7 16,4-3-5-16,1 2-11 15,2 2-4-15,0 2-55 0,-2-2-52 16,-1 2-150-16</inkml:trace>
  <inkml:trace contextRef="#ctx0" brushRef="#br0" timeOffset="141280.4033">7921 12526 601 0,'0'5'85'16,"-2"1"-4"0,0 4-4-16,-1 0-25 0,-1 4-33 15,1-1-10-15,-1 5-2 16,2-3-3-16,-4 2-2 15,3-5-1-15,0 1-17 0,3-8-37 16,0-5-77-16,0 0-330 16</inkml:trace>
  <inkml:trace contextRef="#ctx0" brushRef="#br0" timeOffset="141670.9689">8476 12384 584 0,'0'0'70'0,"0"0"-9"0,0 0-8 15,10 0-2-15,0 0-22 16,5 0-19-16,3 0-8 15,8-2 0-15,4 0-2 16,0-3-26-16,5-1-64 16,-2-3-56-16,1 2-246 15</inkml:trace>
  <inkml:trace contextRef="#ctx0" brushRef="#br0" timeOffset="141827.209">8815 12345 487 0,'0'1'148'0,"0"-1"-116"15,0 0 31-15,3 0 0 16,2 0-23-16,2-1-37 0,0 1-2 16,2 0-2-16,1 0 1 15,0 0-11-15,4 0-82 16,2 0-78-16,3 0-261 16</inkml:trace>
  <inkml:trace contextRef="#ctx0" brushRef="#br0" timeOffset="142014.7025">9119 12322 602 0,'0'7'124'0,"0"-2"-85"15,0 5-18-15,0 4 18 0,0 5-2 16,2 4-11-16,-1 3-5 16,-1 1-6-16,0 4-11 15,0-3-1-15,0-2-3 16,-5-4-2-16,0-6-38 15,0-9-56-15,2-7-235 0</inkml:trace>
  <inkml:trace contextRef="#ctx0" brushRef="#br0" timeOffset="142374.0962">9715 12089 504 0,'1'0'225'15,"-1"0"-215"-15,0 0-10 16,0 12 8-16,3 5 37 16,-3 9-11-16,1 2-7 15,1 6-9-15,0-2-5 0,-1 2-6 16,-1-4-3-16,2-3-3 16,-2-5-3-16,1-6-21 15,0-8-20-15,4-8-36 16,-2-2-45-16,-1-12-203 15</inkml:trace>
  <inkml:trace contextRef="#ctx0" brushRef="#br0" timeOffset="142561.5329">9485 12100 493 0,'-15'0'180'16,"11"0"-132"-16,6 0-9 15,18-1 1-15,13-2 20 0,9-1-27 16,13-2-13-16,7-1-6 16,2 2-12-16,-3-2-1 15,-5 0-3-15,-10-1-60 0,-12-3-161 16</inkml:trace>
  <inkml:trace contextRef="#ctx0" brushRef="#br0" timeOffset="148529.8713">5798 13125 495 0,'1'-15'102'0,"-1"-2"-77"16,0 0 54-16,-4-1-2 15,-1 0-37-15,0 4-10 16,-1 2-6-16,-3 1-16 16,0 5-8-16,-4 1-3 15,0 4 1-15,-2 1 1 0,-1 1 2 16,-1 9-3-16,5 2 2 15,-1 4-2-15,2 1 1 16,3 2 2-16,5 3-2 16,3 3-3-16,0-1 2 15,6 0 3-15,4 0-3 0,0-1 4 16,2-3-2-16,-1-3-1 16,-1 0 0-16,-2-7 2 15,-4-2 0-15,-3-2 0 16,-1-1 1-16,0 0 0 15,-5-2 3-15,-5 1 0 0,2-3-2 16,-1-1 0-16,1 0 2 16,-1 0 2-16,7-2 3 15,-2-1-4-15,3-2-4 16,1 5-1-16,0 0-2 16,1 0-5-16,7 0-2 15,2 5 9-15,2 2-2 0,0 5 1 16,-2 1 0-16,0 3 0 15,-5 2 0-15,-5 5 0 16,0 1 2-16,-1 4-1 16,-9 0 0-16,-1 0 0 0,1-4 1 15,2-5-1-15,0-1-1 16,4-7 1-16,3-3-2 16,1-2 0-16,1-2-2 15,11-4 3-15,3 0 3 16,3 0 1-16,3-2-2 15,0-2 0-15,-1 0-28 0,-2-1-45 16,-5 1-165-16</inkml:trace>
  <inkml:trace contextRef="#ctx0" brushRef="#br0" timeOffset="151186.1532">6929 13232 517 0,'0'-18'139'0,"-2"4"-102"16,-2 1 29-16,3 8-23 16,-1 4-30-16,2 1-7 15,0 5-9-15,0 9 0 16,0 6-1-16,0 5 5 16,2 5 2-16,2-2-2 15,1 1 0-15,0-5 1 0,0-2-1 16,0-6 0-16,-1-6-1 15,-1-2 0-15,2-2 0 16,-3-5 0-16,3-1 2 16,0 0 1-16,3-2 3 0,-3-7 0 15,1 0-3-15,-2 0 3 16,0 1 5-16,-2 1 2 16,0 2 1-16,-1 4-5 15,1 1-8-15,0 0-5 16,4 3-2-16,-1 5 4 15,0 2 2-15,4-2 0 0,-1 1 2 16,1 1-3-16,1-4 0 16,0-2 2-16,1-1 0 15,-2-3 0-15,2 0 2 16,-1-4 0-16,-2-4 0 16,0-3 0-16,-4-2 1 0,-1-2-1 15,-3-3 4-15,0-1-1 16,0 0 0-16,-5 0-5 15,-1 3-2-15,0 4 3 16,1 3-4-16,2 4-12 16,2 5-12-16,0 0-31 0,1 3-86 15,0 6-90-15</inkml:trace>
  <inkml:trace contextRef="#ctx0" brushRef="#br0" timeOffset="151686.1136">7292 13509 559 0,'0'0'140'0,"0"-3"-100"15,0 0 21-15,-1 1-39 16,-2 2-11-16,1 0-6 16,-3 1-4-16,2 6-3 15,-1 2 4-15,1 3-1 16,0 3 0-16,1 1-1 0,1 3 0 15,1 1 0-15,0-3-1 16,0-1 3-16,6-3-4 16,1-3-1-16,3-6-4 15,2-4 4-15,1 0 2 0,1-8 7 16,-1-7-3-16,-1-1 0 16,0-5-1-16,-5 1 0 15,-3-1 0-15,-2 1 4 16,-2 1 7-16,-4 2 2 15,-5 6-6-15,-3 2-11 16,0 6-2-16,-1 3-4 16,1 0-32-16,2 0-45 0,3 0-125 15</inkml:trace>
  <inkml:trace contextRef="#ctx0" brushRef="#br0" timeOffset="152264.2142">7388 12931 641 0,'1'-9'37'0,"-1"3"39"16,0 4-32-16,2 2-25 0,1 2-16 15,1 9-9-15,1 8 6 16,0 2 0-16,0 3 2 16,-1 1-1-16,-1-1 0 15,-2-4 1-15,0-8-1 16,-1-2-1-16,0-4 1 15,0-6 2-15,0 0 5 0,0-4 27 16,2-8-12-16,1 0-16 16,0-5-1-16,3 0-1 15,2-2 1-15,4 0-4 16,2 3-3-16,2 0-2 16,3 4 0-16,-3 4 3 15,0 1-1-15,-1 6 0 0,-3 1-30 16,-2 4-10-16,-4 7-30 15,-5-1-60-15,-1 2-62 16</inkml:trace>
  <inkml:trace contextRef="#ctx0" brushRef="#br0" timeOffset="152436.0601">7436 13050 583 0,'0'0'51'16,"0"0"-8"-16,5 0-24 15,6 0 6-15,5 0-13 0,2 0-10 16,3 5-1-16,1 0 1 16,1 1-1-16,-1-1-63 15,-1 0-63-15,2-4-167 16</inkml:trace>
  <inkml:trace contextRef="#ctx0" brushRef="#br0" timeOffset="152654.8029">7753 13024 444 0,'-14'4'51'15,"5"2"-37"-15,3-4 62 16,4 0-27-16,2-2-12 16,11 0-10-16,4 0 29 15,3-2-27-15,6-4-23 16,2 2-5-16,-1-3 1 0,-3 3-4 15,-2 0-36-15,-5-1-59 16,-6 2-44-16,-4-1-156 16</inkml:trace>
  <inkml:trace contextRef="#ctx0" brushRef="#br0" timeOffset="152842.2893">7843 12991 182 0,'-8'-3'374'0,"5"0"-284"16,-1 1 21-16,2 1-50 15,1 1-38-15,1 0-17 16,0 0-10-16,0 6 0 0,0 5 4 16,1 4 0-16,2-1 2 15,0 3-5-15,2 0-22 16,-1-2-53-16,2-4-43 16,0-6-124-16</inkml:trace>
  <inkml:trace contextRef="#ctx0" brushRef="#br0" timeOffset="153029.8182">7956 12927 646 0,'-6'-10'67'16,"2"3"27"-16,3 4-53 16,-1 3-23-16,2 5-17 0,0 10-5 15,3 4 3-15,4 3-2 16,0 5 5-16,0 4-1 15,-2-3 3-15,1-3-20 16,-1-4-92-16,1-8-196 0</inkml:trace>
  <inkml:trace contextRef="#ctx0" brushRef="#br0" timeOffset="153623.5263">8487 13181 486 0,'-4'0'241'0,"4"0"-217"16,0-1 9-16,6-2-15 16,9-2 2-16,6-1-13 15,6 3 0-15,6 0-9 16,3 2 3-16,-1 1 3 16,-1 0-3-16,-1 0-27 0,-9 1-42 15,-6 4-37-15,-9 3-33 16,-9 3-143-16</inkml:trace>
  <inkml:trace contextRef="#ctx0" brushRef="#br0" timeOffset="153779.7442">8534 13331 471 0,'-12'9'105'16,"6"-7"-65"-16,6 0 9 16,4 0-24-16,14-2 44 15,8 0-25-15,8-4-24 16,7-1-12-16,1-1-4 0,0 1-1 15,-2-3-3-15,-5 2-65 16,-8-2-139-16</inkml:trace>
  <inkml:trace contextRef="#ctx0" brushRef="#br0" timeOffset="155686.0255">9682 13040 649 0,'-6'-16'21'15,"1"1"21"-15,0 1 25 16,1 5-21-16,1 3-20 16,0 5-4-16,0 1-10 0,0 6-15 15,0 8 0-15,0 8 2 16,0 2 1-16,1 2-1 16,2 1 2-16,0 0-1 15,0-4 0-15,2-5 0 16,3-2 0-16,0-3 1 15,0-6-2-15,3-1 0 0,-1-4 1 16,0-2 0-16,2 0 3 16,0-8 1-16,0-1 0 15,-1 0-1-15,-1 2-1 16,-3 1-1-16,-1 1 0 16,-2 4-2-16,0 1 0 0,1 0-4 15,1 3-2-15,-2 7 5 16,3 2 2-16,1-2 2 15,0 2-2-15,3-3 0 16,1-2 0-16,0-3 0 16,2-4 0-16,1 0 1 15,0-4 2-15,0-5 0 0,-1-5 0 16,0 1 0-16,-3-5 7 16,-1 1-2-16,-3-5 0 15,-4-1 0-15,0-3-3 16,0 4-3-16,-7 0-1 15,-1 3-2-15,0 6 0 0,0 5-1 16,0 5 0-16,1 3-14 16,3 5-32-16,1 7-30 15,3 5-97-15,0-2-203 16</inkml:trace>
  <inkml:trace contextRef="#ctx0" brushRef="#br0" timeOffset="156092.2342">9983 13288 633 0,'-3'4'31'0,"0"-2"-27"16,0 6 3-16,1-2-2 0,1 4 9 15,1 3-7-15,-2-2 1 16,2 5-2-16,0-3-1 16,0 0-2-16,2 1-2 15,1-5 1-15,4 1-4 16,1-7 1-16,2-3 0 16,2 0 10-16,2-2 10 0,4-9-5 15,-1-1-7-15,-1-4-4 16,-1 1 0-16,-6-5 4 15,-3 3 4-15,-6-2 6 16,0 3-6-16,-12 3-2 0,0 4-6 16,-5 3 0-16,-2 4-4 15,1 2 0-15,1 0-32 16,2 3-36-16,2 0-55 16,4-3-469-16</inkml:trace>
  <inkml:trace contextRef="#ctx0" brushRef="#br0" timeOffset="156748.4379">10023 12560 706 0,'0'-3'32'16,"0"-6"26"-16,0 7-25 15,4 2-15-15,-1 2-16 0,1 10-7 16,2 4 3-16,-1 4 3 16,0 4-1-16,-1 2 1 15,-1-1-2-15,-3-4 1 16,0-1 1-16,0-6 0 16,0-6 0-16,0-4-2 15,0-4 5-15,0-2 10 0,0-5 6 16,0-6-12-16,3-1-2 15,4-4-4-15,2 2 0 16,2-2 0-16,2 2-2 16,0 2 0-16,0 3-2 15,-3 4 0-15,1 1 1 0,-1 3 0 16,-1 3-1-16,-2 0-20 16,-3 2-3-16,0 6-14 15,-3-2-36-15,-1 4-43 16,-1-2-83-16</inkml:trace>
  <inkml:trace contextRef="#ctx0" brushRef="#br0" timeOffset="156920.3102">10074 12660 451 0,'-3'0'136'0,"2"0"-80"0,1 0-11 16,0 2-28-1,8 0 6-15,5 2-1 16,3 2 5-16,1 0-10 0,2-2-8 15,0 4-6-15,-4-2-1 16,-3 1-9-16,-4-1-53 16,-3-1-66-16,-3 0-44 15</inkml:trace>
  <inkml:trace contextRef="#ctx0" brushRef="#br0" timeOffset="157201.7839">9851 12532 665 0,'-3'-5'33'0,"3"1"26"16,0 4-9-16,2 0-30 15,5 8-11-15,0 5-5 16,3 5 1-16,-1 3-3 15,0 5 0-15,-3 1-2 16,-1 5 2-16,-1-2 1 0,0 1-6 16,2-5-20-16,2-5-45 15,5-7-65-15,1-8-41 16,5-6-263-16</inkml:trace>
  <inkml:trace contextRef="#ctx0" brushRef="#br0" timeOffset="157436.1293">10197 12490 544 0,'-1'-5'150'16,"1"-8"-115"-16,0 11 14 0,10 2-34 16,8 0-6-16,4 8-4 15,-1 6 5-15,4 4 0 16,-1 3 2-16,-4 4 0 15,-7 2-4-15,-4 5-5 16,-7-1-2-16,-2 4 0 0,-10-1 3 16,-6-1-38-1,-5-5-50-15,-2-8-145 0</inkml:trace>
  <inkml:trace contextRef="#ctx0" brushRef="#br0" timeOffset="158295.5593">7280 12907 154 0,'0'-12'395'0,"0"-4"-365"0,0-1 47 15,0 2-15-15,0 0-1 16,0 1-15-16,0 5-16 16,0 2-8-16,0 5-6 15,0 2-7-15,-3 4-11 16,-3 10-7-16,0 10 9 16,-3 6 2-16,2 10-2 0,2 7 1 15,1 1 0-15,4 0-1 16,4-5-12-16,6-5-19 15,7-12-10-15,7-8-2 16,5-11-34-16,2-4-38 16,5-3-172-16</inkml:trace>
  <inkml:trace contextRef="#ctx0" brushRef="#br0" timeOffset="158623.6439">7989 12829 685 0,'7'-9'8'16,"0"-3"6"-16,0 4 43 15,1 1 4-15,-1 3-13 16,-1 4-21-16,3 0-18 0,2 4-8 16,-1 8 0-16,1 7 1 15,1 2 1-15,0 3-2 16,-1 7-1-16,-4 3 2 16,-2 3-3-16,-5 1 2 15,-5-4-29-15,-7-5-71 0,-5-5-267 16</inkml:trace>
  <inkml:trace contextRef="#ctx0" brushRef="#br0" timeOffset="160904.7399">10606 13103 466 0,'-8'0'161'16,"0"0"-123"-16,2 0 42 15,4 0-19-15,0 0-24 0,2 0-11 16,3 0-14-16,9 0-9 16,5 0 4-16,7-2 5 15,6-2-8-15,6-2 0 16,0 1-2-16,1 0-11 15,-1 0-43-15,-2-4-65 16,-3 0-148-16</inkml:trace>
  <inkml:trace contextRef="#ctx0" brushRef="#br0" timeOffset="161639.0533">11324 12851 695 0,'-3'-11'28'16,"2"1"10"-16,1 5 11 0,0 4-19 15,7 1-16-15,4 2-13 16,2 9-3-16,3 6 5 16,1 3 1-16,-2 4-4 15,-4 4 2-15,-4-2-2 16,-4-2 1-16,-3-1 0 15,0-4 1-15,-5-3-3 0,-1-10 2 16,-1-1 1-16,-1-5 4 16,1-2-2-16,4-7 5 15,1-9-2-15,2-3 3 16,0-4-6-16,5-5-2 16,7-2-1-16,0 2-1 0,5 0 0 15,1 5-2-15,0 6-1 16,-2 5 3-16,-1 10-3 15,-2 4 0-15,-2 8-2 16,-2 12 1-16,-3 10 2 16,0 6 2-16,-3 11 2 0,-3 5 0 15,0 3 5-15,0 2 2 16,0 4-4-16,-5-3 1 16,3-6-2-16,0-4-1 15,2-7-3-15,0-8 2 16,2-11-7-16,5-10-27 0,0-12-49 15,4-8-246-15</inkml:trace>
  <inkml:trace contextRef="#ctx0" brushRef="#br0" timeOffset="165889.4272">12423 12634 222 0,'4'0'141'16,"1"0"-126"-16,1 0 30 15,-2-2 11-15,1 0-5 16,0-1 6-16,1-2-8 0,-2 2-12 16,1-1-7-16,-1 0-7 15,-1 0-8-15,-1 1 3 16,-2 1 0-16,0-2-5 15,-6 4-10-15,-8-2-4 16,-4 2-1-16,-5 0 2 16,-4 2-1-16,-2 3 4 0,-4 0-3 15,4 1 2-15,-2-1-3 16,4 2 3-16,3-1-1 16,4 1-1-16,4 0 0 15,6 2 0-15,5-1-1 0,5 2-2 16,3-3 0-16,12 0 1 15,6 0 2-15,6-1 3 16,3 0-1-16,2-1-1 16,-3 2 0-16,-2-1-1 15,-6 0 2-15,-5-1-1 16,-5 5-1-16,-7-1-3 0,-4 3 1 16,-2 0 0-16,-11 3 4 15,-3-2-2-15,-4 4 4 16,-3-4-2-16,2 0-1 15,-3 0 1-15,3-1-2 16,2-1 3-16,6 0-3 0,2-3-1 16,6-2 3-16,5-1-3 15,0-1-1-15,14-1 1 16,6-3 4-16,9 0-1 16,6 0 0-16,5 0-1 15,8-5 1-15,-1 2-1 0,-3-1-7 16,0 1-41-16,-6-2-69 15,-5 1-119-15</inkml:trace>
  <inkml:trace contextRef="#ctx0" brushRef="#br0" timeOffset="169514.4726">12044 13148 578 0,'-3'-7'38'0,"3"2"-8"0,0-1 39 15,0 2-31-15,4 3-20 16,2 1-12-16,1 0 1 16,1 1-4-16,0 8-2 15,-2 2 0-15,-1 2 2 16,1 2 0-16,-4 3 0 15,0 0-1-15,-2-1 0 0,0-3-2 16,0 0 2-16,0-7-1 16,0-1-1-16,-2-2 2 15,0-4 0-15,2 0 4 16,0-2 9-16,0-6 0 16,0-3-6-16,0-4-3 0,0 1-1 15,2-2-1-15,2 3-2 16,3 1-4-16,-2 2 2 15,2 2-3-15,-1 2 2 16,3 3 0-16,-1 3 0 16,-1 0-2-16,0 2 2 15,2 4 0-15,-1 4 1 0,-2 3 0 16,2 2 1-16,-2-1 0 16,-1 1-2-16,-2 0 3 15,-1-1-3-15,0-2-16 16,-2-2-31-16,0-4-74 15,0-6-137-15</inkml:trace>
  <inkml:trace contextRef="#ctx0" brushRef="#br0" timeOffset="170686.2843">12508 13136 81 0,'0'-6'325'0,"0"2"-295"16,0-1 40-16,0-1-6 15,-6 3-20-15,1-1-9 16,-4 3-4-16,0 1-4 16,0 0-7-16,-1 5-7 15,-3 4-7-15,2 6-3 0,-3 2 2 16,2 3-5-16,2 3 0 16,5 0 1-16,1-1 3 15,4-1-4-15,5-6 0 16,9-1 0-16,1-6 0 15,9-3 4-15,0-1-2 0,0-4-2 16,1 0-25-16,-2-3-39 16,-1-3-44-16,-5-4-119 15</inkml:trace>
  <inkml:trace contextRef="#ctx0" brushRef="#br0" timeOffset="170873.7507">12440 13232 432 0,'-9'0'154'0,"6"0"-143"15,3 0 20-15,4 0 1 16,7 0-6-16,4-1-16 16,1-1-4-16,3 2-1 15,3 0-3-15,-2-2-31 16,0-3-140-16,-2 0-342 0</inkml:trace>
  <inkml:trace contextRef="#ctx0" brushRef="#br0" timeOffset="171498.6971">12800 13076 643 0,'0'-4'37'0,"-1"2"27"16,1 2-15-16,0 6-46 16,0 6-6-16,0 5 5 15,6 3 6-15,0 1-1 0,-1 1-2 16,2 0-1-16,-1 0-3 16,-2-2 1-16,-1-2-37 15,-3-6-65-15,0-6-1 16,0-4-48-16,0-2-288 15</inkml:trace>
  <inkml:trace contextRef="#ctx0" brushRef="#br0" timeOffset="171951.8043">12770 13133 555 0,'-1'-9'33'15,"1"-1"22"-15,1 1 7 16,10 0-22-16,4-3-22 0,1 4-10 15,3-1-1-15,-2 4-3 16,-2 1-1-16,-2 4-2 16,-5 0-2-16,-5 0 0 0,-1 8-2 15,-2 2 1-15,0 2 0 16,0-2 0-16,-5 0-2 16,-1 2-8-16,-1-3-1 15,2-2 0-15,1-1 6 16,0-2 5-16,3-1 2 0,1-2 2 15,0 1-1 1,0-2 1-16,4 0-2 0,4 1 14 16,3 0-4-16,2 2-4 15,3 1-6-15,2 0 1 16,-1 3 0-16,-3 1-1 16,-2-1 2-16,-2 3 2 0,-4-1 0 15,-5 2 0-15,-1-1-3 16,-3-1 5-16,-7 0-4 15,-4 1 1-15,2-3-2 16,-3-1 5-16,0-4-4 16,4-2-1-16,-3 0-13 0,5 0-32 15,1-5-10-15,2-2-58 16,5-3-268-16</inkml:trace>
  <inkml:trace contextRef="#ctx0" brushRef="#br0" timeOffset="172373.6424">13185 13162 649 0,'0'-5'9'16,"-5"-2"22"-16,1 3 2 15,-3 2-10-15,1 2-21 16,2 0-2-16,-3 0-2 15,0 5 1-15,0 3 2 16,2 1-2-16,-1 2-1 16,2 2 2-16,0-2 1 0,2 0-2 15,2-1 0-15,0-3-1 16,0 0-8-16,2-3 2 16,8-4 8-16,-1 0 5 15,3 0-5-15,1-8 0 16,0 0 0-16,-2-2 2 0,-2 0-1 15,0 1 1-15,-4-1 6 16,-3 5 14-16,0-1-4 16,-2 4-7-16,2 2-5 15,-2 0-7-15,1 2-1 16,1 6-1-16,-1 2 3 16,2 2 0-16,1 1 2 0,0 2-8 15,4-4-28-15,0-1-48 16,4-3-49-16,0-5-74 15</inkml:trace>
  <inkml:trace contextRef="#ctx0" brushRef="#br0" timeOffset="172623.6428">13356 13031 621 0,'-3'-4'47'0,"2"3"-38"15,0 1 7-15,1 1-5 16,0 10 20-16,0 2 1 16,1 5-11-16,5 1-8 15,0 1-2-15,-1 2 2 16,-1-2-9-16,-1-2-2 0,0 0-1 16,0 0 0-16,-3-5 2 15,2-1-20-15,-2-5-46 16,1-3-77-16,2-4-162 15</inkml:trace>
  <inkml:trace contextRef="#ctx0" brushRef="#br0" timeOffset="172779.8589">13364 13135 654 0,'0'-5'31'15,"0"1"-21"-15,6 3 22 16,6 0-26-16,1 1-3 0,7 0 2 15,0 0-4-15,2 0-81 16,0 0-89-16</inkml:trace>
  <inkml:trace contextRef="#ctx0" brushRef="#br0" timeOffset="173373.5641">13661 13097 480 0,'0'-4'167'16,"-5"-1"-136"-16,-2 1 51 15,-2 2-40-15,-1 2-28 0,0 0-11 16,0 2 0-16,1 5-2 16,0 2 1-16,1 1-2 15,3 2-4-15,0 1 4 16,0 1-1-16,5-1 1 16,0 1-3-16,0-4-15 15,10 1 2-15,3-6 4 0,3-1 6 16,1-4-6-16,4 0 3 15,0-6 8-15,-1-4 1 16,-2-4 2-16,-3-2 1 16,-4-3-1-16,-3-5 15 15,-3-5 2-15,-2-4 3 0,-2-3-3 16,-1 2-5-16,0 0-1 16,0 9-2-16,0 4-3 15,0 8 0-15,0 7-5 16,0 6-6-16,0 3-5 15,5 12 2-15,-4 3 4 16,4 7 0-16,0 2 2 0,0 2 1 16,-2 1-2-16,2-3 2 15,-3-3-1-15,1-3 1 16,-1-2-2-16,0-5 1 16,-1-4 1-16,2-2-2 0,0-4 2 15,0-3 1-15,2-1-1 16,2 0 5-16,0-4-1 15,4-4 0-15,-2-3 4 16,0 0-2-16,0 4 6 16,-2 0 0-16,-2 4-11 15,0 3-3-15,-1 0-2 0,-1 8-6 16,-1 4 5-16,0 4 5 16,1 1-1-16,2 1 0 15,3-1-26-15,1-1-35 16,4-6-73-16,3-6-219 15</inkml:trace>
  <inkml:trace contextRef="#ctx0" brushRef="#br0" timeOffset="174357.8792">14070 13246 633 0,'2'-5'56'15,"0"2"18"-15,-2-1-16 0,2 4-34 16,-2 0-14-16,0 7-17 16,0 4 5-16,0 4 5 15,0 4 0-15,-2 0 3 16,0 6 3-16,2-1-1 15,0 2-1-15,-1-4-4 16,1 2 0-16,0-6-2 0,0-2-1 16,1-4 2-16,5-5-4 15,1-3-3-15,2-4-9 16,4 0-12-16,2 0-29 16,-2-5-60-16,0-5-29 15,1-3-102-15</inkml:trace>
  <inkml:trace contextRef="#ctx0" brushRef="#br0" timeOffset="174514.1111">14081 13375 372 0,'-1'0'258'0,"1"-1"-205"16,12-6 38-16,5 4-55 15,2-6-17-15,4 4-11 16,1-1-7-16,-1 2-6 15,-2-4-113-15,-7-4-236 0</inkml:trace>
  <inkml:trace contextRef="#ctx0" brushRef="#br0" timeOffset="180201.3229">13904 12316 406 0,'3'-15'36'16,"-2"3"62"-16,-1 1-22 16,2 6-17-16,-2 0-2 15,0 5-12-15,0 0-21 0,0 6-25 16,-4 7-2-16,1 9 7 16,1 11 2-16,-2 11 2 15,1 5 2-15,-2 8-4 16,4 6 0-16,-3 4-2 15,4-5 0-15,0-1-2 16,0-4-2-16,10-8 2 0,3-5-1 16,8-10 0-16,4-5-20 15,5-12-21-15,1-9-85 16,3-8-178-16</inkml:trace>
  <inkml:trace contextRef="#ctx0" brushRef="#br0" timeOffset="181435.7207">14297 12526 460 0,'0'-10'29'0,"0"0"40"16,0 0 1-16,0 4-26 15,0 0-10-15,0 5-8 16,0 1-10-16,0 5-24 15,-2 8 6-15,-1 4 3 16,-1 2-1-16,2 4 0 0,1 1 3 16,1 0-1-16,0-4-1 15,0 1 0-15,0-4-2 16,0-3 4-16,6-4-2 16,0-5-1-16,1 0 0 15,1-5 4-15,1 0 6 16,2-3-4-16,-2-4-4 0,0-2 0 15,1-2 0-15,-5-1 1 16,0 4-2-16,-2 0-1 16,-2 2 0-16,1 4-1 15,-2 2 0-15,0 0-3 16,0 0-5-16,0 6 9 0,2 4 0 16,-1-1-2-16,1 3 2 15,2-1 2-15,1-1-2 16,1 0 0-16,1 0 0 15,0-1-1-15,0-4 2 16,3-2 0-16,-1-3 2 16,2 0-2-16,-2-1 2 15,2-11 2-15,-1 1-3 0,-2-6-1 16,0-1 2-16,-3-3 0 16,-2-2 1-16,-2 0 3 15,-1 0 2-15,0 2 0 0,-4 4-1 16,-1 3-5-16,-1 4-2 15,0 4-3-15,-1 6-1 16,0 0-21-16,-1 6-36 16,5 2-27-16,0 0-75 15,3 1-308-15</inkml:trace>
  <inkml:trace contextRef="#ctx0" brushRef="#br0" timeOffset="181951.3222">14626 12731 154 0,'-2'0'491'16,"-2"0"-483"-16,1 2-5 15,-1 1-4-15,1 6 1 16,-1 0-1-16,-2 4 1 15,1 1 3-15,3 2 0 0,0 0 0 16,1-2-2-16,1 1-1 16,0-3 0-16,4-1-1 15,4-2 1-15,3-4 2 16,2-3 3-16,1-2-2 16,1 0 3-16,-1-5-5 15,0-3 5-15,-2-3-3 0,-2-1 6 16,-5-1 15-16,-4-4-2 15,-1 3-4-15,-1-1-3 16,-7 3-4-16,-3 4-7 16,1 3-6-16,-3 4 2 0,1 1-3 15,0 1-58-15,4 4-17 16,4-2-96-16</inkml:trace>
  <inkml:trace contextRef="#ctx0" brushRef="#br0" timeOffset="183091.8608">14252 12338 402 0,'0'-10'17'0,"0"-2"33"16,0 4 2-16,0-2-3 16,0 6-18-16,0-1-5 15,-1 3-5-15,-4 1-13 16,0 1-4-16,-3 3-2 16,-1 8 1-16,-2 7 4 15,-1 9 3-15,-3 8 3 0,0 6 0 16,2 6 0-16,-1 3-2 15,2-1-3-15,6-1 0 16,2-1-3-16,4-4 6 16,4-2-2-16,11-3-2 15,11-7-7-15,5-1 3 16,6-9-1-16,5-2 0 0,4-6-45 16,0-9-63-16,-1-4-136 15</inkml:trace>
  <inkml:trace contextRef="#ctx0" brushRef="#br0" timeOffset="183623.0688">14984 12642 501 0,'-10'0'50'16,"10"0"-12"-16,0-2 13 15,4 0-37-15,9-1-4 0,5 0-4 16,3 1-4-16,2 0 0 16,1 0 0-16,-2-2-34 15,-2 2-59-15,-6-1-16 16,-6 0-168-16</inkml:trace>
  <inkml:trace contextRef="#ctx0" brushRef="#br0" timeOffset="183810.56">15060 12572 496 0,'-8'-5'47'0,"2"0"18"0,1 0-7 16,2 5-11-16,2 0-9 15,1 3-30-15,0 8-14 16,0 2 10-16,0 7 1 15,0 3 2-15,4 1-3 16,1 5-2-16,0-4 0 16,0-1-30-16,1-5-77 15,3-6-35-15,0-5-171 0</inkml:trace>
  <inkml:trace contextRef="#ctx0" brushRef="#br0" timeOffset="184310.5213">15311 12504 486 0,'-3'-8'190'0,"0"2"-169"0,0 6 6 16,1 0-25 0,0 10-7-16,0 3 3 0,2 5 0 15,0 1 2-15,0 0 1 16,0 0 3-16,0-3-4 15,6-1 4-15,-1-4-8 16,1-2 4-16,2-4 1 16,0-3 2-16,3-2 4 0,0 0 0 15,-2-2-4-15,4-6-1 16,-6 2 2-16,2-2 6 16,-3 1-1-16,0 1-3 15,-3 3-1-15,-1 1-3 0,-1 2-4 16,1 0-7-16,-2 5 6 15,2 2 0-15,3 2 4 16,-2-3 1-16,2 2-2 16,1-3 3-16,5-3-4 15,0-2 4-15,3 0 2 16,0 0-4-16,3-2 3 0,-2-7 3 16,-4 0-1-16,3-3 2 15,-6-1 0-15,-2-3 2 16,0-1-4-16,-6-1-4 15,0 1-3-15,0 2-2 16,-6 4 3-16,0 0-2 16,0 9 1-16,0 2-25 0,0 6-56 15,3 6-11-15,1 3-80 16</inkml:trace>
  <inkml:trace contextRef="#ctx0" brushRef="#br0" timeOffset="184529.2589">15659 12687 672 0,'3'3'23'0,"0"1"0"0,-2 2-22 16,0 1 4-16,-1 5 7 16,0 3-5-16,0 3-4 15,0 0-1-15,0 2 0 16,0-2 0-16,2-5-21 15,3-2-45-15,2-6-55 16,2-4-60-16</inkml:trace>
  <inkml:trace contextRef="#ctx0" brushRef="#br0" timeOffset="184982.3689">15851 12472 599 0,'0'-6'6'0,"2"4"16"15,9 2-22-15,0 2 6 16,2 4 5-16,0 6-6 16,-3 0-2-16,-1 2-1 15,-3 2-1-15,-3-4 1 16,-3 2 1-16,0-2-3 15,-4-2 2-15,-1 0 2 16,0-3-2-16,1-5 0 0,3 1-1 16,1-3 1-16,0 0 6 15,0-5 44-15,7-4-23 16,2-6-18-16,3-4-2 16,3-3-3-16,0-4 2 0,1 1-4 15,-2 2-1-15,-4 5 0 16,-4 5 3-16,-2 4 7 15,-3 7 1-15,-1 2-7 16,0 3-14-16,-6 8 3 16,1 3 4-16,0 6 0 15,1 5 1-15,0-1 0 0,4 0-1 16,0-1-4-16,1-3-18 16,6-1-8-16,2-1-45 15,2-3-7-15,2-6-111 16</inkml:trace>
  <inkml:trace contextRef="#ctx0" brushRef="#br0" timeOffset="185372.9923">16147 12644 555 0,'0'-2'63'0,"0"-1"-21"16,0 0 6-16,0 3-18 0,0 0 4 15,0 0-26-15,0 0-13 16,1 6 4-16,-1 1 0 15,3 0 3-15,-2 3-1 16,-1-1-1-16,1-1 2 16,-1-1-1-16,0-3-1 0,0 0 1 15,0-2 0-15,2-2 1 16,1 0 4-16,1 0 18 16,0-8-12-16,2 0-8 15,3 0 2-15,0 0 2 16,-1-2-3-16,2 2 0 15,-4 2-2-15,0 2 3 0,2 3 0 16,-4 1-6-16,1 0-2 16,0 5 0-16,1 5 0 15,2 0 3-15,-2 2-2 16,3 2 2-16,-1-2-1 0,-1 1 1 16,1-2-7-16,-1-4-24 15,0 1-42-15,3-7-24 16,-2-1-120-16</inkml:trace>
  <inkml:trace contextRef="#ctx0" brushRef="#br0" timeOffset="185669.8119">16255 12275 599 0,'13'-2'5'0,"7"2"13"16,7 1 11-16,4 14 13 15,5 4 3-15,5 8-6 16,-2 8-12-16,-3 7-10 0,-5 3-8 16,-7 5-2-16,-12-1-4 15,-6 3-4-15,-6-2 2 16,-7-3-1-16,-6-4 2 15,-5-5 0-15,-1-6-4 0,-5-6-23 16,1-6-21-16,-1-10-54 16,4-5-119-16</inkml:trace>
  <inkml:trace contextRef="#ctx0" brushRef="#br0" timeOffset="186482.2725">16753 12559 597 0,'-5'0'36'15,"2"0"28"-15,1-2-4 16,2 0-15-16,5-1-9 16,8 1-30-16,7-1-5 15,4 0-3-15,3 2 5 0,6 0-2 16,-2 1-22-16,-2 0-41 16,-3-2-34-16,-2-1-69 15,-4-3-265-15</inkml:trace>
  <inkml:trace contextRef="#ctx0" brushRef="#br0" timeOffset="186997.8639">17063 12400 573 0,'-3'-4'101'15,"2"-3"-71"-15,1 4 26 0,0 1-28 16,0 2-9-16,0 2-15 15,0 5-13-15,0 4 8 16,2 3 1-16,3 3 0 16,5 0 0-16,2 1-1 0,3-5-1 15,1-2-1-15,4-4-9 16,0-4 0-16,1-3 6 16,-3 0 6-16,0-8 5 15,-4-3-5-15,-2-2 3 16,-4-3 0-16,-3-2 0 15,-2 2 11-15,-3-1 0 16,0 4 0-16,0-1-4 0,-2 6-2 16,-2 3 0-16,3 2-5 15,0 3-3-15,1 1-5 16,0 11-2-16,1 2 7 16,4 5-1-16,0 7 0 0,4-1 2 15,-1 6-1-15,2-1-1 16,-2 0 3-16,-1-2-1 15,2-2-3-15,-6-4 3 16,0-4 0-16,-3-3-1 16,0-4 0-16,0-5 0 15,-5-2 0-15,-2-4 3 0,-2 0 1 16,0-6 0-16,-1-4-3 16,-1-2 0-16,0 2-6 15,4 0-14-15,3 3-46 16,2 1-57-16,2 1-156 0</inkml:trace>
  <inkml:trace contextRef="#ctx0" brushRef="#br0" timeOffset="187404.1019">17497 12649 686 0,'-5'0'48'16,"-1"0"-49"-16,-3 1 11 15,3 3 0-15,0 2 13 16,1 2-17-16,1-1-1 0,0 2-2 16,3-1 0-16,1-2-2 15,-1-2-1-15,1-1 1 16,0-2 1-16,0-1 2 16,1 0 5-16,3-6 10 15,2-4-13-15,4-3-3 16,-1 0 3-16,3-2 1 0,0 0 0 15,1 1-3-15,-2 3-2 16,-2 3-2-16,-1 0 0 16,-3 7-1-16,-1 1 2 15,-1 1-4-15,-1 9 0 16,4 2-3-16,-1 3 7 0,2-1-1 16,-2 5 1-16,2-1 1 15,-2-2-2-15,1-3 3 16,-1-1-3-16,1-4-15 15,2-4-50-15,0-4-47 16,1-1-105-16</inkml:trace>
  <inkml:trace contextRef="#ctx0" brushRef="#br0" timeOffset="187732.1953">17483 12110 619 0,'0'-9'29'16,"3"4"-16"-16,12 5 30 0,12 2-29 16,7 12 29-16,12 8-2 15,6 4-11-15,1 9-8 16,2 4-10-16,-4 6 0 15,-12 4-5-15,-6 4-1 0,-12 1-6 16,-7 3 2-16,-14-1-2 16,-2 2 1-16,-14-6-1 15,-5-4 1-15,-6-2 2 16,-2-5-2-16,-1-5 1 16,-2-6-3-16,3-9-14 15,1-6-33-15,3-14-90 16</inkml:trace>
  <inkml:trace contextRef="#ctx0" brushRef="#br0" timeOffset="191919.6543">11680 12320 464 0,'-5'0'6'0,"-1"-4"11"16,4 1 5-16,2 0 10 0,2 1-14 15,9-2-13-15,3 2-1 16,6 0-1-16,2-1 3 16,2 3-2-16,-2-3-2 15,0 1 0-15,-4 2-2 16,-3-2 0-16,-3 2 0 15,-2-1-24-15,-3 1-64 0,-7 0 25 16,0 0-55-16,-3 0-52 16</inkml:trace>
  <inkml:trace contextRef="#ctx0" brushRef="#br0" timeOffset="192419.6195">11744 12286 234 0,'-9'-2'69'0,"2"2"-4"16,3-2-25-16,0-1-4 15,1 2-4-15,2 0-7 16,-1 1-5-16,1 0-4 16,0 0-8-16,0 0-5 0,-2 0-3 15,0 2 2-15,0 5 0 16,0 1 4-16,0 2 2 16,0 7 2-16,2 2-3 15,-1 6-2-15,2 8 1 16,0 4-1-16,0 8 0 0,3 2-2 15,4 5 1-15,0 1 0 16,0 2 1-16,3-2 2 16,-3 0 2-16,0 1 6 15,-1-3-1-15,0-1-2 16,-1-1-7-16,-2-3 0 16,-1-1-3-16,0-3-1 0,-2-4 0 15,0-1 1-15,0-4-2 16,-6-1 7-16,3-3 9 15,-2-2-2-15,3-6-6 16,2-1-2-16,-2-5 1 16,2-2-6-16,0-4 3 0,0-1-4 15,0-1 3-15,0-3-3 16,3-3-2-16,1 1 4 16,1-2-1-16,2 0 6 15,3-2-3-15,1-2 0 16,2 1-5-16,3-2 1 0,-1 3-2 15,0 0 2-15,3 1-2 16,-2 1-21-16,4 0-57 16,-2-5-82-16</inkml:trace>
  <inkml:trace contextRef="#ctx0" brushRef="#br0" timeOffset="193528.9389">18047 11847 528 0,'0'-7'9'0,"4"0"18"16,10-3-13-16,4 3-8 16,9-3-4-16,0 2 4 0,6 1 4 15,-1 2 2-15,-1 1 1 16,-3 4 3-16,1 0-5 16,-7 1-7-16,-1 11-2 15,-2 5-2-15,-6 9 0 16,-2 6-4-16,-3 8 6 0,-6 7 0 15,0 5-2-15,-2 7 2 16,0 0 2-16,0-1 0 16,-3 3 1-16,2-3-2 15,0 1 3-15,-1-3 3 0,0-3-6 16,-1 0 1-16,-1-4-2 16,0-1 0-16,1 0-1 15,0-3 1-15,2 1-2 16,1-1 2-16,0-2 2 15,0-4-3-15,0-1-1 16,0-4 2-16,-2-3-4 0,2-1 5 16,-2-4-3-16,2-3 0 15,-1-3-1-15,-1-3 1 16,1-2 3-16,-2-2-3 16,0-4-1-16,-2 1 2 15,-2-3 1-15,-5-2 0 16,-3 0 6-16,-5-4 11 0,-2-1-5 15,-5 0-6-15,-6-1-7 16,0-9-13-16,-6-7-121 16</inkml:trace>
  <inkml:trace contextRef="#ctx0" brushRef="#br0" timeOffset="196653.7385">7157 14078 731 0,'-3'0'3'0,"0"-4"-5"16,-1 4 0-16,2 2 1 15,0 12-5-15,2 5 2 0,0 10 7 16,0 3 4-16,4 4-2 16,0-2 3-16,2-2-4 15,0-8 1-15,2-3-4 16,-1-8 3-16,-1-5 3 16,3-4 6-16,-2-4 8 15,4 0 9-15,0-9-8 0,1-4-13 16,-1-1-8-16,0-2 3 15,-1 3-2-15,-2 0 1 16,-2 3-4-16,0 4 1 16,-4 4 1-16,-1 2-5 15,1 1-7-15,0 10 9 0,0 3 2 16,3-2 1-16,0 6 0 16,3-3 0-16,-1 1 0 15,2-5-1-15,4 1 0 16,0-2 1-16,2-5-1 15,0-3 2-15,1-2-1 16,-2 0 1-16,1-7 9 0,-1-6 2 16,-2-2 0-16,-2-3-3 15,-4-2 0-15,0-4-2 16,-3-5 3-16,-3-2-2 16,0 1 2-16,0 0-5 0,-2 3-2 15,-3 6-3-15,1 5-2 16,0 7-1-16,-1 5-8 15,1 4-26-15,1 1-39 16,1 5-85-16,2-2-333 16</inkml:trace>
  <inkml:trace contextRef="#ctx0" brushRef="#br0" timeOffset="197231.8351">7598 14392 420 0,'-2'0'217'0,"0"0"-164"15,-1 0 39-15,3 0-43 16,0 0-24-16,0 0-19 16,0 5-8-16,1 4 6 0,3 5 1 15,1 4-1-15,1 2-1 16,0 2-2-16,-5-2 0 16,0-2-3-16,-1-4-29 15,0-6-84-15,0-8-283 16</inkml:trace>
  <inkml:trace contextRef="#ctx0" brushRef="#br0" timeOffset="198013.0446">7703 13842 483 0,'-3'-4'134'0,"1"-2"-102"0,1 2 37 15,0 3-34-15,1 1-8 16,0 0-10-16,0 5-17 16,1 5-1-16,2 4 2 15,3 6 3-15,-3 1 1 0,0 1-3 16,0-1 0-16,-3-3 2 16,0 0-4-16,0-5 1 15,0-5 0-15,0-3 1 16,0-2-2-16,0-3 3 15,0-5 4-15,5-7-1 16,1-4-6-16,1-4 3 0,3-4 7 16,1 0-3-16,1 2-5 15,0 1 0-15,1 4-5 16,1 4 1-16,-2 4 1 16,-1 3 0-16,0 5 0 15,-2 1-1-15,-1 2-30 16,1 8-24-16,-6 1-39 0,1-2-50 15,-4 0-200-15</inkml:trace>
  <inkml:trace contextRef="#ctx0" brushRef="#br0" timeOffset="198200.5159">7758 13917 515 0,'-3'0'63'0,"2"0"-3"16,1-5-9-16,0 3-8 0,1 1-6 15,10 1-30-15,2 0-6 16,7 3 3-16,1 3-4 16,3 4 1-16,3 2-2 15,-3 0-89-15,2-3-31 16,-6-1-128-16</inkml:trace>
  <inkml:trace contextRef="#ctx0" brushRef="#br0" timeOffset="198419.2464">7936 13943 571 0,'-3'0'11'0,"2"0"8"16,1 0 27-16,5-2 9 15,8 1-36-15,4-2-13 16,4-1-4-16,2-1 1 15,2 1-3-15,-1-1 2 0,-3 2-29 16,-3-4-60-16,-5 2-65 16,-5-2-232-16</inkml:trace>
  <inkml:trace contextRef="#ctx0" brushRef="#br0" timeOffset="198606.7271">8078 13847 137 0,'-1'-3'491'0,"0"-1"-428"16,-2 2 15-16,3 2-51 0,0 0-14 16,0 4-17-16,0 6 3 15,0 2 1-15,3 5 1 16,-2 2 0-16,0 0 0 16,2 0-8-16,-2-2-57 15,2-2-60-15,-1-8-179 16</inkml:trace>
  <inkml:trace contextRef="#ctx0" brushRef="#br0" timeOffset="198809.8853">8206 13827 653 0,'-2'0'87'15,"2"0"-46"-15,-2 0-25 16,2 9-17-16,0 4 3 15,0 1-1-15,4 5 1 16,0 3 1-16,1 0-1 0,-4 1-1 16,-1-2-12-16,0-3-105 15,-6-6-134-15</inkml:trace>
  <inkml:trace contextRef="#ctx0" brushRef="#br0" timeOffset="199200.4343">7591 13689 612 0,'-11'-5'19'16,"3"3"17"-16,1 2 0 15,0 2-15-15,2 11-15 0,2 7-3 16,1 7-1-16,-1 7-2 15,3 5 4-15,0 6-2 16,3-1 0-16,6 0 0 16,8-5 0-16,5-5-7 15,7-9-33-15,7-9-3 16,6-9-38-16,3-7-157 0</inkml:trace>
  <inkml:trace contextRef="#ctx0" brushRef="#br0" timeOffset="199481.6632">8126 13717 621 0,'7'-10'-1'0,"7"0"10"0,1 5 15 16,2 3 13-16,2 2 0 15,0 6-19-15,1 7-4 16,1 6-1-16,-3 7-1 16,-2 6-6-16,-2 2-3 15,-3 5-2-15,-5 6 1 0,-4-1-1 16,-2-1 1-16,-2 2-1 16,-7-3-20-16,-2-8-75 15,-1-7-106-15</inkml:trace>
  <inkml:trace contextRef="#ctx0" brushRef="#br0" timeOffset="199950.3903">8590 14194 667 0,'-1'0'24'0,"1"0"-15"15,6-2 17-15,12-2-17 16,8 0 0-16,1 2-4 16,10-2-2-16,1 1-2 15,-2 2 0-15,-3 1-1 0,-7-1-74 16,-8-2-80-16</inkml:trace>
  <inkml:trace contextRef="#ctx0" brushRef="#br0" timeOffset="200106.635">8710 14278 578 0,'-7'4'14'0,"6"-2"-10"15,1 2 4-15,13-4 0 16,6 0 17-16,10 0-17 0,4 0-5 16,7-4-2-16,0-1-4 15,6-5-188-15</inkml:trace>
  <inkml:trace contextRef="#ctx0" brushRef="#br0" timeOffset="200778.462">9790 14040 696 0,'0'-12'27'16,"-1"2"6"-16,0 5-2 0,-1 4-16 16,2 1 1-16,-1 4-13 15,0 8-7-15,1 4 4 16,0 6 0-16,0 2 1 16,0 1-1-16,2 0 1 15,2-1 0-15,1-2 0 16,-2-5 0-16,2-4 0 0,-2-6-2 15,1-4 1-15,1-3-3 16,1 0 9-16,0-8 0 16,3-3-3-16,-3 2-3 15,2-2 1-15,-3 3-1 0,0 3 1 16,-1 4-1-16,-2 1-1 16,0 0-3-16,2 5-1 15,-1 4 4-15,3 2 1 16,-1 1 0-16,2-1 0 15,2-5-6-15,1 0 0 16,1-5 2-16,0-1 4 16,2-3 2-16,-3-5 2 0,2-3 1 15,-2-2 8-15,-2 0-3 16,-1-3 2-16,-3 0 0 16,-4-1-4-16,0-1-2 15,0 1 2-15,0 3-4 0,-6 2-6 16,-1 5-1-16,1 7-3 15,-1 0-15-15,3 5-27 16,1 5-51-16,0 1-112 16</inkml:trace>
  <inkml:trace contextRef="#ctx0" brushRef="#br0" timeOffset="200981.5698">10060 14307 561 0,'4'13'36'0,"-1"-1"24"16,0 0-4-16,0 6-13 15,-2 2-15-15,1 2-20 16,-2 3-5-16,0 0-1 16,0-3-7-16,0-6-98 0,0-10-146 15</inkml:trace>
  <inkml:trace contextRef="#ctx0" brushRef="#br0" timeOffset="201559.6922">10100 13784 624 0,'0'0'41'0,"0"0"28"0,0 0-20 16,3 0-26-16,2 0-15 16,0 7-3-16,2 3 1 15,-1 1-3-15,-1 3 1 16,-3 0-4-16,0-1 3 15,-2 1-3-15,0-5-1 0,0-2 4 16,0-3-4-16,0-4 2 16,0 0 6-16,0-9 1 15,0-3-5-15,4-5 0 16,2-4-3-16,7-1 1 16,0 0 3-16,3-2-1 15,2 4-3-15,2 3-2 0,-2 3 2 16,0 5-2-16,0 3 2 15,-5 6-1-15,-1 0-1 16,-3 3 1-16,-4 7-17 16,-4 1-12-16,-1 4-44 0,-1-1-47 15,-9-2-70-15</inkml:trace>
  <inkml:trace contextRef="#ctx0" brushRef="#br0" timeOffset="201747.1764">10195 13803 630 0,'0'0'44'0,"1"0"-19"15,4 3-13-15,4 1 20 16,4 1-10-16,-1 3-17 16,4 1-4-16,0-1 1 15,-2 3-1-15,-3 1 0 0,0-2-62 16,-6-3-92-16,-3-1-140 15</inkml:trace>
  <inkml:trace contextRef="#ctx0" brushRef="#br0" timeOffset="202012.7359">10001 13621 679 0,'-5'-8'14'16,"0"0"14"-16,5 8-14 15,0 6-11-15,0 7-7 16,1 7 10-16,5 4 6 16,0 4 4-16,1 2-7 0,1 0-4 15,0 4-4-15,-1-4 3 16,1-1-14-16,1-5-80 15,2-6-58-15,0-9-77 16</inkml:trace>
  <inkml:trace contextRef="#ctx0" brushRef="#br0" timeOffset="202262.7273">10283 13545 704 0,'6'-1'26'16,"3"1"-6"-16,6 0-23 16,4 10 5-16,7 7 2 15,-2 5 10-15,4 4 6 0,-4 3 2 16,-2 1 1-16,-5 5-6 16,-8 2-8-16,-4 1-5 15,-5 1-5-15,-10-2 4 16,-5 1-9-16,-4-6-42 15,2-8-36-15,1-6-86 0</inkml:trace>
  <inkml:trace contextRef="#ctx0" brushRef="#br0" timeOffset="202747.0582">10715 14155 374 0,'-3'3'359'15,"3"-3"-333"-15,0 0 12 16,7 0-23-16,10 0-2 0,1 0-4 16,9 0-3-16,3 0-7 15,6 0 1-15,6 0-49 16,2-6-85-16,5-6-103 15</inkml:trace>
  <inkml:trace contextRef="#ctx0" brushRef="#br0" timeOffset="203309.532">11446 13892 561 0,'-8'0'49'16,"5"0"-5"-16,3 0-3 16,0 0-7-16,5 0-4 15,3 0-19-15,1 3-6 16,4 9-2-16,-2 3-1 0,2 4 3 15,-6 4-3-15,-2 2-1 16,-5 0-1-16,0-1 1 16,0-3 0-16,-5-4 1 15,1-3-1-15,-1-9 0 16,3-4-1-16,2-1 5 16,0-8 3-16,2-6-5 0,7-3-2 15,0-3 0-15,6-4 0 16,1-1 1-16,1-2 2 15,1 3 4-15,2 1-3 16,-2 3-1-16,-1 7 2 16,-1 6-2-16,-5 7-2 0,0 0 0 15,-4 11-5-15,1 8 0 16,-3 8 2-16,-2 7 0 16,1 6 2-16,-4 8 2 15,0 2 1-15,0 1-1 16,-2-1-1-16,-2-1 1 0,1-6-3 15,3-3 0-15,0-7 1 16,2-6-2-16,9-7-9 16,2-4 5-16,5-10-8 15,6-6-36-15,0-2-124 16</inkml:trace>
  <inkml:trace contextRef="#ctx0" brushRef="#br0" timeOffset="204184.4765">12205 13754 545 0,'-2'-12'13'15,"-3"1"36"-15,-2 1-4 16,-2 1 1-16,0 1-10 15,0 3-10-15,-4 3-12 16,1 1-11-16,1 1 1 0,-1 3-5 16,1 9 2-16,2 3-3 15,2 9 1-15,4 4 0 16,2 8 0-16,1 3 2 16,0 5 1-16,4 1 0 15,0 3-2-15,-1 0 1 0,-2 0 0 16,-1 0 0-16,3-3-1 15,-1-1 1-15,3-3-1 16,1-4 8-16,1-1 0 16,2-1 1-16,0-4-3 15,-3-1-2-15,-1 0-2 0,-1-1 2 16,-2-5-1-16,-2-3-2 16,0 0 1-16,-4-4-1 15,-1-4-1-15,-1-2-7 16,5-4-1-16,1-3 4 15,0-4 0-15,12 0-14 16,7 0 21-16,6-8-14 0,6-3-6 16,9-2-14-16,6-5-34 15,3-7-76-15</inkml:trace>
  <inkml:trace contextRef="#ctx0" brushRef="#br0" timeOffset="204981.2813">12884 13883 125 0,'5'-5'471'0,"-1"-2"-453"16,-1-1 29-16,0 1-1 15,-3 2-13-15,0 0-11 16,-7 1-16-16,-7 0-10 0,-2 1 2 15,-7 3 4-15,-2 0-2 16,-4 0 1-16,-3 3-3 16,1 6 2-16,1 0 2 15,3 1 0-15,6 0-2 16,3 0 0-16,7 1-7 16,10-2 6-16,1-1 1 0,15-3-4 15,8 2 8-15,6-2-1 16,7-2-2-16,0 0 3 15,0 0-2-15,-4-1 5 16,-3 2 7-16,-10 2-3 16,-7-1-8-16,-9 5-2 0,-3 2-6 15,-12 2 2-15,-4 4 4 16,-9-1 1-16,-5-1-1 16,-1 2 1-16,-1 1 0 15,1-2-1-15,1-1-2 16,6-2 2-16,4-2 0 15,7-1 0-15,4-4-1 0,9-2 0 16,4-5-4-16,16 0 7 16,7 0 5-16,10 0 4 15,7-8-8-15,7-1 0 16,0 2-2-16,0 0-4 16,0-1 4-16,-5 1-24 0,-8-1-67 15,-3-1-142-15</inkml:trace>
  <inkml:trace contextRef="#ctx0" brushRef="#br0" timeOffset="206637.5343">12349 14390 181 0,'-4'0'281'16,"3"-5"-232"-16,-1 0 26 15,2-2-12-15,0 3-14 16,0-2-13-16,2 1-11 0,3 3-11 16,0 0-9-16,2 2-1 15,-1 0-1-15,1 2-3 16,2 8-1-16,-3 3 1 15,1 1 0-15,-2 5 1 16,-1 1-1-16,-2 0-1 16,-2 0 1-16,0-3-3 0,0-6 4 15,0 1 0-15,-2-6 0 16,0-2-1-16,2-4 4 16,-2-2 4-16,2-8 13 15,0-6-11-15,0 2-8 0,6-6 4 16,0 0 2-16,1-1-3 15,1 2-4-15,4 3-2 16,0 3-3-16,3 2 3 16,-3 5-2-16,2 5 2 15,1 1 0-15,-2 7 0 16,-1 6 0-16,0 4 1 16,-2 3-1-16,-2 4 1 0,-2 0-1 15,2 2 2-15,-3-5-2 16,2-2-33-16,-1-6-55 15,1-6-49-15,2-5-85 16</inkml:trace>
  <inkml:trace contextRef="#ctx0" brushRef="#br0" timeOffset="206903.1238">12765 14348 538 0,'0'-6'37'0,"-1"1"6"16,-3 2 5-16,-3 2-30 16,-1 1-7-16,-1 5-6 15,1 5 1-15,-2 5 3 0,3 3-2 16,2 2-2-16,2 2-3 16,3 3 1-16,0-1-3 15,0-2 0-15,8-3-1 16,3-2-1-16,1-6-28 15,3-2-6-15,0-7-18 16,0-2-69-16,0-1-207 16</inkml:trace>
  <inkml:trace contextRef="#ctx0" brushRef="#br0" timeOffset="207059.3639">12719 14482 534 0,'-2'2'23'0,"2"-2"-29"16,1 0-1-16,11 0 14 16,6-3 1-16,2-2-25 15,4-1-66-15,2-7-108 0</inkml:trace>
  <inkml:trace contextRef="#ctx0" brushRef="#br0" timeOffset="207575.0013">13011 14324 431 0,'-1'0'284'0,"1"0"-228"15,0 0 0-15,0 0-27 16,0 1-18-16,0 8-13 15,0 3 0-15,0 5 4 16,5 4 0-16,0-1 0 16,-1 2-1-16,0 0 1 0,2-4-2 15,0 0-14-15,0-8-38 16,0-6-77-16,1-4-114 16</inkml:trace>
  <inkml:trace contextRef="#ctx0" brushRef="#br0" timeOffset="208043.6913">13006 14320 581 0,'-6'-6'62'0,"6"-2"-31"16,0 0 22-16,6 0-20 16,9 1-16-16,7 2-11 15,3 0 0-15,1 1-1 0,1 1 0 16,-3 3-4-16,-1 0-1 15,-8 0 0-15,-5 4 0 16,-4 3-1-16,-5-1-2 16,-1 2-12-16,-10 2 6 0,-2 0 8 15,-5-1 0-15,-2-3 0 16,0 1 2-16,2-2-2 16,3-1 2-16,3 2 0 15,6-4-1-15,4 0 1 16,1-1-4-16,5 0-3 15,7 1 12-15,3-1 8 0,4 0-1 16,0 3-3-16,2 0-5 16,-2 2-2-16,-1 2-1 15,-5 2-1-15,-2-2-2 16,-4 6 2-16,-5-1-1 16,-2 3 3-16,-1 0-1 0,-8 2 3 15,-5-1-1-15,-2-6-2 16,-1 2 3-16,1-7-3 15,1-1 0-15,1-5-1 16,3 0-17-16,5-5-46 16,1-5-43-16,5-8-192 15</inkml:trace>
  <inkml:trace contextRef="#ctx0" brushRef="#br0" timeOffset="208434.2754">13369 14336 546 0,'0'0'120'16,"0"-4"-112"-16,0 2 25 15,-2 1-20-15,-1 1-6 16,-3 0-5-16,0 0-2 0,-2 4 0 16,2 1 0-16,-4 1 0 15,4 3-6-15,-3 4-2 16,1-3-1-16,0 0-7 15,4 0 4-15,4-2 4 16,0-2 0-16,0-2-6 0,4-2 6 16,6-2 11-16,3 0 4 15,0-2-3-15,1-8-2 16,-3 2 16-16,4-1 10 16,-8 2 3-16,1 0-5 15,-2 3 4-15,-2 1-7 0,0 3-9 16,-2 0-10-16,2 0-5 15,-2 1-3-15,3 6 0 16,-2 5 5-16,3 0-2 16,0 4 1-16,0-4-12 15,0 2-38-15,3-6-63 16,0-5-130-16</inkml:trace>
  <inkml:trace contextRef="#ctx0" brushRef="#br0" timeOffset="208684.2561">13583 14184 723 0,'0'-1'52'0,"0"1"-16"16,0 1-31-16,0 10-3 15,0 5 11-15,1 4-5 0,1 2 1 16,1 1 6-16,0-1-6 15,0 0-4-15,0-3-4 16,-1 2 0-16,-1-2 1 16,1-6-3-16,-1-2-27 15,3-6-31-15,0-4-81 16,2-1-60-16</inkml:trace>
  <inkml:trace contextRef="#ctx0" brushRef="#br0" timeOffset="208840.4877">13596 14294 694 0,'-1'-3'54'16,"1"2"-15"-16,1-1-34 15,7 2-7-15,3 0 1 16,1 0 4-16,4 0-41 16,2-2-92-16,-3-1-140 0</inkml:trace>
  <inkml:trace contextRef="#ctx0" brushRef="#br0" timeOffset="209449.8376">13842 14250 467 0,'-4'0'142'0,"-4"-3"-91"16,2 1 5-16,-4 0-37 15,1 2 5-15,-2 0-12 16,1 9-8-16,-2-2 0 15,0 4-1-15,3 1-2 0,0 2-1 16,2 2 0-16,3 0-1 16,0 0 2-16,4-2-2 15,0 1-3-15,12-4-11 16,0-5 6-16,4 0 2 16,3-6-10-16,1 0-6 0,0-4 5 15,0-6 14-15,-2-3 6 16,-2-6 0-16,-4 1 10 15,-2-9 19-15,-2-2 4 16,-1-7-7-16,-3-4 4 16,-2 1-6-16,0 1-5 15,-2 7-3-15,0 7-5 0,0 9-4 16,0 9-6-16,0 6-4 16,0 3-6-16,1 11 1 15,3 8 4-15,-1 4 2 16,1 3 1-16,-1 4 1 0,0 0-2 15,-3-2 0-15,0-2 0 16,2-5 0-16,-1-2 1 16,1-6-2-16,0-6 2 15,1-1-3-15,4-5-1 16,0-4 2-16,2 0 6 16,0-4 1-16,0-6-4 15,4-2-1-15,-2 0 2 0,-1 2 1 16,0-1 3-16,-1 4-5 15,0 3-4-15,-3 3 1 16,-1 1-1-16,2 0-3 16,0 1 3-16,-1 5 1 15,1 0 0-15,-1 5-21 0,1-1-25 16,-2 1-45-16,3-1-155 16</inkml:trace>
  <inkml:trace contextRef="#ctx0" brushRef="#br0" timeOffset="209918.5488">14231 14444 708 0,'2'-8'89'0,"2"0"-46"16,2 2 8-16,-3 5-26 15,-3 1-9-15,2 1-13 16,-2 11-4-16,1 6 0 0,-1 2 2 16,0 4-2-16,0 2 3 15,0 3 0-15,0-4-2 16,2-2 1-16,2-3 0 15,-1-4-12-15,0-7-22 16,3-3-23-16,0-6-62 16,2 0-71-16</inkml:trace>
  <inkml:trace contextRef="#ctx0" brushRef="#br0" timeOffset="210059.1659">14267 14567 572 0,'-3'0'187'15,"3"-4"-129"-15,6 0-9 16,6-1-34-16,6-1-11 16,4-2-4-16,2 0 1 15,0-6-28-15,0-4-83 0,-2-7-338 16</inkml:trace>
  <inkml:trace contextRef="#ctx0" brushRef="#br0" timeOffset="211465.3123">14571 13558 504 0,'4'-14'27'0,"-3"0"36"0,2 2-8 16,0 4-9-16,0 1-9 16,-3 5 3-16,0-1-11 15,0 3-13-15,0 0-11 16,0 8-11-16,0 9 6 16,-5 10 1-16,4 9 3 0,-3 7 1 15,3 12 2-15,0 5 3 16,1 10-2-16,0 4-3 15,0 7 2-15,3 3-3 16,7 0 0-16,4-5 1 16,4-7-1-16,3-7-1 15,3-8-2-15,1-11-1 0,2-6-1 16,1-11-5-16,3-8-42 16,-4-13-41-16,2-8-171 15</inkml:trace>
  <inkml:trace contextRef="#ctx0" brushRef="#br0" timeOffset="212480.9056">15035 13658 444 0,'0'-12'98'0,"0"2"-42"15,-3 2 8-15,3 4-6 16,-2 4-17-16,2 0-15 15,-2 13-21-15,0 8-10 16,-4 10 7-16,1 10 8 0,1 11 6 16,2 6-2-16,2 8-4 15,0 4-6-15,0 1-1 16,6-4-3-16,5-8-3 16,0-9-22-16,2-11-13 0,1-15-55 15,3-12-54-15,3-12-243 16</inkml:trace>
  <inkml:trace contextRef="#ctx0" brushRef="#br0" timeOffset="213371.4173">15267 13832 693 0,'-1'-4'39'0,"0"2"0"0,-2 2-17 16,3 6-25-16,0 6 2 15,0 7 2-15,0 3-1 16,1 3 0-16,5 1 2 15,-3-2-2-15,5 0 0 16,-3-6 2-16,0-2-1 0,-2-4-2 16,0-4 1-1,3-6-1-15,0-2 0 0,0 0 6 16,3-5 0-16,0-6-2 16,0-1-1-16,3-3-1 15,-3 2 1-15,-1-1-1 16,-3 2 0-16,-1 6-1 15,-1-1 1-15,-2 5 0 0,-1 2-2 16,0 0-5-16,0 9 4 16,0-1 2-16,0 5 0 15,0-1 0-15,0 0 1 16,0 2-1-16,3-7 0 0,0 3 0 16,6-5 0-16,-1-2 0 15,5-3 0-15,-2 0 3 16,5-3-2-16,-1-5 0 15,-1-1 1-15,-2-1-1 16,-2-3 2-16,-3-1 8 16,-2 0 2-16,-4-3-2 0,-1 0-4 15,0 0-4-15,-6 1-1 16,-1 1-2-16,1 3-1 16,-3 3 1-16,4 2 1 15,0 3-7-15,1 3-38 0,2 0-42 16,2-2-136-1</inkml:trace>
  <inkml:trace contextRef="#ctx0" brushRef="#br0" timeOffset="214074.4939">15630 14053 638 0,'0'0'25'16,"0"0"-6"-16,-7-3 15 15,0 3-28-15,3 2-7 0,0 6 0 16,1 5-2-16,1 4 3 15,-1 0-1-15,2 2 2 16,1-2-1-16,0-1 0 16,1-5-4-16,9-2 3 15,1-5 1-15,3-4 1 0,1 0 5 16,1-3 1-16,-4-7-4 16,0-1 13-16,-4-2 12 15,-2-4-3-15,-3 3-4 16,-3-2-7-16,0 1-6 15,-2 0-5-15,-3 5-1 0,-3 3-7 16,-2 3 4-16,2 1 0 16,1 3 0-16,2 0-25 15,4 0-36-15,1 2-49 16,2-2-207-16</inkml:trace>
  <inkml:trace contextRef="#ctx0" brushRef="#br0" timeOffset="214261.9927">15815 13940 610 0,'-2'0'27'0,"2"0"-4"16,11-3 15-16,6-1-34 15,6-1 3-15,4 3 2 16,-1 0-6-16,-1 2-2 0,-4 0-30 15,-1-2-67-15,-8 1-74 16</inkml:trace>
  <inkml:trace contextRef="#ctx0" brushRef="#br0" timeOffset="214465.1406">15915 13856 649 0,'-1'-5'66'15,"-1"0"-27"-15,2 3 2 16,-1 2-18-16,1 5-10 16,0 7-19-16,0 5 6 0,0 5 0 15,0 2 0-15,0 4 0 16,3-2-15-16,3 1-45 16,4-7-79-16,2-7-227 15</inkml:trace>
  <inkml:trace contextRef="#ctx0" brushRef="#br0" timeOffset="214980.6951">16122 13812 635 0,'-4'-10'27'0,"1"3"12"15,1 4-4-15,1 3-4 0,0 0-14 16,1 9-24-16,0 1 7 15,0 4-1-15,0 0 4 16,1 0-4-16,3 0 1 16,0-1 3-16,-2-5-6 0,3 1 3 15,1-2-1-15,0-2 2 16,2-2-3-16,0-1 4 16,0 1-1-16,3-3-3 15,-3 0-1-15,3-3 4 16,-3-5 1-16,0-1 2 0,-2-2-3 15,1 1 5-15,-1 2 4 16,-2 1 8-16,-1 2-1 16,-3 5-11-16,2 0-6 15,-1 3-6-15,1 5 2 16,-1 3 3-16,0 2 1 16,2 2-2-16,2-3 5 0,-2-2-3 15,3-1 1-15,1-1-1 16,4-5-1-16,1-3 3 15,3 0 2-15,0-6-3 16,1-3 1-16,-2-2-1 16,-2-4 2-16,-3-4-1 0,-2-1 0 15,-5-4 2-15,-2 2-3 16,0-2 1-16,-10 6-6 16,-2 2 2-16,-2 6-2 15,-1 1-46-15,0-1-133 0</inkml:trace>
  <inkml:trace contextRef="#ctx0" brushRef="#br0" timeOffset="216105.6061">14447 12110 189 0,'-4'0'336'16,"0"-4"-299"-16,4 3 19 15,0 1-27-15,0 0-9 0,0 6-26 16,4 5 5-16,2 4 6 15,-1 6-1-15,0 0-1 16,-1 0-2-16,-1-1 1 16,-2 1-1-16,-1-6 0 0,0-3 0 15,0-5-1-15,0-2 1 16,0-3 1-16,0-2 11 16,0-3 40-16,0-6-21 15,0-3-21-15,2-3 1 16,0-2-3-16,1-1-5 15,3-2-2-15,-1 2-1 0,2 0-1 16,2 3 1-16,0 5-7 16,3 1-1-16,0 7 5 15,0 1-10-15,-2 1-21 16,-2 3-12-16,-2 4-11 16,-2 3-14-16,-3-3-23 0,0 2-36 15</inkml:trace>
  <inkml:trace contextRef="#ctx0" brushRef="#br0" timeOffset="216355.6067">14489 12175 369 0,'-4'0'89'15,"2"0"-43"-15,2 1 26 16,0 1-28-16,4 2-28 16,7-1 6-16,1 5 2 15,5-1-13-15,0 1-10 16,1 2 1-16,-1-1 0 16,-3 0-22-16,-3-3-59 0,-3-2-31 15,-5-1-108-15</inkml:trace>
  <inkml:trace contextRef="#ctx0" brushRef="#br0" timeOffset="216699.3213">14374 12036 495 0,'-2'-5'25'0,"0"0"43"16,1 1-16-16,1 4-12 16,0 0-2-16,0 6-35 0,0 4-11 15,0 8 7-15,-1 2 5 16,-2 7 1-16,1 3-2 15,-1-2-3-15,0 2 4 16,3-1-3-16,0-3-1 0,0-4-22 16,3-8-17-16,5-4-30 15,4-5-25-15,4-5-1 16,-1 0-126-16</inkml:trace>
  <inkml:trace contextRef="#ctx0" brushRef="#br0" timeOffset="216902.4368">14524 12013 482 0,'1'-12'39'15,"3"1"36"-15,3 5-21 16,4 2-27-16,4 2-6 16,3 2-10-16,6 2-5 0,2 8-3 15,-2 5-3-15,-1 6 1 16,-8 6-2-16,-5 4-1 15,-9 5 2-15,-1 4-6 16,-10-1-36-16,-4-2-31 0,-4-7-110 16</inkml:trace>
  <inkml:trace contextRef="#ctx0" brushRef="#br0" timeOffset="217714.8739">15636 12067 550 0,'-4'-7'22'0,"3"2"29"0,1 2-7 15,0 1-13-15,3 2 4 16,2 0-21-16,3 6-9 15,1 5-3-15,-3 4-1 16,1 6 0-16,-2 4-2 16,-5 1 2-16,0-2 0 0,0-2 1 15,0-4-2-15,0-2 1 16,-3-7 0-16,3-2 0 16,0-6 1-16,0-1 4 15,0-1 19-15,3-10 5 16,4-1-22-16,4-3-4 0,4-4-2 15,0 0 2-15,5 0-4 16,0 0 1-16,1 5-3 16,4 2 1-16,-7 3-1 15,0 6 0-15,-6 3-17 16,-2 0-23-16,-3 0-26 0,-5 6 4 16,-2 1-19-16,-3 0-74 15</inkml:trace>
  <inkml:trace contextRef="#ctx0" brushRef="#br0" timeOffset="217902.3609">15724 12166 520 0,'0'0'52'0,"0"0"-8"16,3 0-17-16,6 3-16 15,4 2 11-15,2 1-8 16,1 4-5-16,2 0-6 0,-1 2-1 15,-5-1-1-15,0-2-48 16,-6 0-105-16,-5-6-97 16</inkml:trace>
  <inkml:trace contextRef="#ctx0" brushRef="#br0" timeOffset="218183.5918">15559 11945 377 0,'-5'-6'239'0,"-1"4"-235"16,0 2 9-16,-3 5-17 16,2 9 2-16,-2 2 2 15,1 5-2-15,1 3 4 0,2 5-1 16,-1 4 2-16,3 3-3 15,2 1 2-15,1-1 0 16,1-6-3-16,10-4-4 16,5-4-5-16,6-8-20 15,4-2-20-15,3-8-26 0,4-4-85 16</inkml:trace>
  <inkml:trace contextRef="#ctx0" brushRef="#br0" timeOffset="218417.9855">15696 11905 507 0,'8'-9'18'0,"7"4"29"16,8 5-27-16,2 0-5 15,3 9 1-15,4 8-3 0,1 2-1 16,-5 2-5-16,-4 5-1 15,-6 4-4-15,-9 5 0 16,-7 3-3-16,-2 6 3 16,-15 0-2-16,-5-4-49 0,-7-3-82 15</inkml:trace>
  <inkml:trace contextRef="#ctx0" brushRef="#br0" timeOffset="220355.533">15384 13468 536 0,'-4'-7'8'0,"3"2"9"15,0 2 10-15,1 2 4 16,0-1 4-16,0 2 2 0,0 0-16 15,4 6-19-15,0 6-2 16,-1 3 1-16,3 5 1 16,-6 2 0-16,0-1-2 15,0 0 2-15,0-4 1 16,0-1-1-16,0-7-2 16,0-1 2-16,-2-4-2 0,2-4 2 15,0 0 2-15,0-3 8 16,5-6 15-16,3-3-16 15,5-5-5-15,-2 1-3 16,5-2-2-16,-1 4-1 16,0-2 1-16,0 5-1 0,-3 2-2 15,-1 5 1-15,-2-2-30 16,-2 6-14-16,-1 0-21 16,-3 0-18-16,-3 4-58 15,0 2-143-15</inkml:trace>
  <inkml:trace contextRef="#ctx0" brushRef="#br0" timeOffset="220543.0205">15471 13556 470 0,'0'1'77'0,"0"-1"-58"16,0 2-10-16,5 0 12 16,6 2 26-16,4 0-7 15,1 1-7-15,0 1-17 16,0-2-10-16,-1-1-3 15,-6 3-10-15,0-2-39 16,-7-3-27-16,-2 1-79 0,0-2-231 16</inkml:trace>
  <inkml:trace contextRef="#ctx0" brushRef="#br0" timeOffset="220808.655">15332 13450 553 0,'-6'-18'22'0,"-2"5"16"16,1 4-1-16,0 6-15 16,-1 3-16-16,-1 0-6 15,3 8-2-15,-3 7 0 16,7 7 1-16,1 3 0 15,1 4 2-15,0 3 0 16,5 1 1-16,6 0-1 0,0-5-5 16,5-4-72-16,1-8-73 15,2-6-185-15</inkml:trace>
  <inkml:trace contextRef="#ctx0" brushRef="#br0" timeOffset="221043.0078">15444 13352 543 0,'11'-17'13'0,"4"4"12"16,3 2 5-16,4 8-1 16,1 3-5-16,1 3-16 15,-3 9-5-15,-2 7-1 16,-2 3-1-16,-6 4-2 15,-4 4-1-15,-5 6 2 0,-2 4 1 16,-3-2 1-16,-5-1-28 16,-1-5-90-16,0-7-321 15</inkml:trace>
  <inkml:trace contextRef="#ctx0" brushRef="#br0" timeOffset="221808.5997">16469 13982 644 0,'0'5'40'0,"0"-2"-39"16,0 3 7-16,0 3-3 15,3 3 1-15,-1 1-2 16,-1 2-1-16,0 2-1 16,1-1 0-16,-2-2-7 15,0-7-65-15,2-3-119 16</inkml:trace>
  <inkml:trace contextRef="#ctx0" brushRef="#br0" timeOffset="222308.5191">16545 13468 628 0,'-1'0'33'0,"1"-2"5"16,0 2-14-16,0 0-21 15,0 8-3-15,3 4 1 16,3 4 1-16,0 2 0 15,0 4 0-15,2-2 3 0,-3-2-5 16,0-3 2-16,-1-2-1 16,-2-5 2-16,0-5-1 15,-2-1-4-15,0-2 4 16,0-3 6-16,0-7-3 16,0-4-2-16,4 0-1 15,5-5-3-15,0 0-2 0,6 0 4 16,3 5-3-16,-1-1-2 15,0 4 4-15,0 2-3 16,-4 5-26-16,-4 2-14 16,-4 2-12-16,-1 0-34 15,-4 0-65-15,0 0-228 0</inkml:trace>
  <inkml:trace contextRef="#ctx0" brushRef="#br0" timeOffset="222480.372">16634 13532 401 0,'0'3'118'16,"0"0"-97"-16,10-1-3 16,1 4 8-16,1 0 15 15,1-1-1-15,2 0-24 16,-3 1-12-16,-1-1-3 16,-5 0-12-16,0-2-58 15,-6-2-93-15,0-1-189 0</inkml:trace>
  <inkml:trace contextRef="#ctx0" brushRef="#br0" timeOffset="222730.3877">16364 13402 660 0,'-5'-3'13'0,"1"-1"24"0,4 4 6 16,0 0-25-16,0 4-11 16,3 7-7-16,2 8-3 15,4 2 5-15,-2 3-3 16,1 5 2-16,1 2 0 16,-1 0-12-16,4-2-62 0,0-5-43 15,3-6-98-15</inkml:trace>
  <inkml:trace contextRef="#ctx0" brushRef="#br0" timeOffset="222964.7622">16682 13243 638 0,'6'-3'18'0,"9"3"-10"15,5 4-7-15,10 12 1 16,4 4 2-16,0 3 0 16,1 8 3-16,-5 0 0 15,-7 6-3-15,-8 7-4 16,-10 2 0-16,-5 2 0 16,-10-1-49-16,-11-5-115 0</inkml:trace>
  <inkml:trace contextRef="#ctx0" brushRef="#br0" timeOffset="223558.4209">17210 13778 666 0,'0'-7'22'16,"0"0"0"-16,3 2 1 15,6 0-4-15,0 1-11 16,2 4-7-16,2 0 6 0,-1 0-7 16,-3 9 0-16,-2 1-1 15,-1 4 1-15,-4-1-3 16,-2 2 1-16,-2 1 3 16,-5-3-3-16,-1 2 2 15,1-4-2-15,1-4 0 16,1-2 2-16,5-5 2 0,0 0-2 15,0 0 11-15,5-8-9 16,4-3-1-16,2-2 11 16,1-4 9-16,0-1-5 15,1-2-3-15,-1-2-1 0,1 3-4 16,-5 1-3-16,-1 6-1 16,-5 3 2-16,1 5 3 15,-3 4-2-15,0 0-11 16,0 6-3-16,0 5 7 15,0 3 1-15,0 5-2 16,0 2 2-16,6-1 0 16,-1-1-11-16,5-1-41 0,4-9-75 15,3-4-111-15</inkml:trace>
  <inkml:trace contextRef="#ctx0" brushRef="#br0" timeOffset="225917.6871">17528 13410 423 0,'-3'0'50'0,"1"-4"-10"0,1 0-4 16,1 2-15-16,-1 1-4 16,1-2-3-16,0 2-3 15,0 1-2-15,0 0-6 16,0 0 0-16,0 0-3 0,0 0 1 16,0 0 0-16,0 0 4 15,0 0 2-15,0 0 2 16,0 0 1-16,0 0-3 15,0 0-2-15,0 0-1 16,0 0-2-16,0 0-1 16,0 0 0-16,0 0 1 0,0 0-1 15,0 0-2-15,0 0 2 16,0 0 0-16,0 0 3 16,0 0-3-16,0 0-1 15,0 0 4-15,0-1-6 16,0 1 2-16,0 0 0 0,0 0-1 15,0 0-19-15,0 0-25 16,-2 0-11-16,0 0-11 16,-2 0-33-16,2 0-118 15</inkml:trace>
  <inkml:trace contextRef="#ctx0" brushRef="#br0" timeOffset="227698.7677">17483 13407 226 0,'-3'0'31'16,"0"1"13"-16,3-1 4 15,-2 0-6-15,2 0 20 16,0 0-1-16,0 0-9 0,0 0-21 15,0 2-12-15,0 0-6 16,2 3-1-16,4 2 5 16,3 5 8-16,3 5 4 15,5 4 0-15,5 6 2 16,0 6-11-16,5 4-6 16,-3 3-8-16,-1 3-1 0,-5 2-3 15,-9 1-1-15,-6 0 1 16,-3-2-1-16,-8-3 1 15,-6 0 0-15,1-8-1 16,-2-5 1-16,4-5-1 0,0-6-1 16,5-2 2-16,3-8-2 15,3-3-26-15,0-4-74 16,6-2-192-16</inkml:trace>
  <inkml:trace contextRef="#ctx0" brushRef="#br0" timeOffset="228042.4882">17970 13820 673 0,'0'0'44'0,"0"0"-43"16,9-3 0-16,6 1 3 0,7-2-6 15,6 0 5-15,5 0-22 16,6-3-72-16,1-1-53 16,-1-2-214-16</inkml:trace>
  <inkml:trace contextRef="#ctx0" brushRef="#br0" timeOffset="228495.6161">18392 13565 651 0,'-11'-6'59'0,"9"4"-37"16,2 2 7-16,0 1-23 15,2 8-1-15,3 4-3 16,2 2 0-16,3 3 1 16,-3-1-1-16,2 1-1 15,0-5-2-15,-1-1 2 0,2-3-7 16,-1-5-11-16,1-2 7 15,-1-2 14-15,2 0 2 16,-2-6-2-16,0-6 1 16,1-1-2-16,-2-3 5 15,-2-1 11-15,-1-2 3 16,-2 3 0-16,-2 1-5 0,1 2 0 16,0 6 0-16,0 5-9 15,-1 2-10-15,3 4-5 16,0 9 4-16,-1 7 3 15,3 4-2-15,-2 3 3 0,1 3-1 16,-5 4-1-16,2 0 3 16,-2 0 1-16,0-2-1 15,0-1 1-15,-5-7-3 16,-3-2 2-16,-1-6-2 16,2-4 2-16,-5-5-2 0,3-4-4 15,0-3-27-15,2 0-41 16,2-1-76-16</inkml:trace>
  <inkml:trace contextRef="#ctx0" brushRef="#br0" timeOffset="228886.183">18628 13910 686 0,'-2'4'46'15,"2"-1"-43"-15,0 2 13 0,0 4 9 16,0 1-2-16,0-1-14 16,0 1-7-16,2 0 0 15,-2-3 0-15,0-2 0 16,0 0 0-16,0-4 1 16,1-1 2-16,3 0 10 0,3-4 9 15,3-4-15-15,0-3-5 16,4-2 4-16,3-2 6 15,2 0 2-15,-1-1 0 16,3 1-1-16,-1 2 1 16,-1 3-7-16,-2 5-2 15,-3 4 1-15,-3 1-2 0,-2 5-4 16,-3 6-5-16,-1 5 2 16,0 2 0-16,-2 4 2 15,0-2-1-15,-1 2 1 16,4-4-17-16,1 0-27 0,4-7-36 15,0-6-178-15</inkml:trace>
  <inkml:trace contextRef="#ctx0" brushRef="#br0" timeOffset="229589.4157">14962 13492 646 0,'1'-18'6'16,"-1"3"16"-16,0 5 27 16,0 3-7-16,0 4-11 15,0 3-6-15,-4 5-13 0,0 14-14 16,-2 14 0-16,2 10 3 15,2 15 3-15,-1 9 1 16,3 9-2-16,0 7 1 16,7 4-4-16,3 2 3 15,2-2-4-15,3-3-10 16,2-9-28-16,2-13-50 0,7-13-100 16</inkml:trace>
  <inkml:trace contextRef="#ctx0" brushRef="#br0" timeOffset="230370.7989">18721 13311 565 0,'-2'-1'30'15,"2"-1"16"-15,3 2-6 16,12 0-28-16,10 10-4 16,9 3 8-16,8 10 2 0,5 7 8 15,4 9-4-15,0 11-1 16,-4 6 1-16,-4 7-5 15,-8 3-2-15,-8 2-8 16,-5 4-3-16,-9-6-2 16,-7 1 1-16,-6-1 2 15,-3-4 3-15,-11-2-3 0,-6-9-2 16,-2-5-1-16,-4-9-1 16,-2-8 1-16,-2-9-1 15,0-8-6-15,3-6-35 16,3-6-57-16,8-5-159 0</inkml:trace>
  <inkml:trace contextRef="#ctx0" brushRef="#br0" timeOffset="235386.4324">19556 13477 423 0,'-3'0'135'15,"2"-4"-90"-15,-1-1 8 16,2 0-18-16,0 1 2 16,0-1-3-16,6 4-8 15,1-2-11-15,4 3-11 0,0 0-4 16,0 5 1-16,1 6-3 16,-3 3 2-16,-4 4-1 15,-2 4 1-15,-3 3-3 16,-2 1 4-16,-6 1-2 0,-3-1 1 15,0-4 3-15,1-4-5 16,1-6 3-16,3-3 0 16,4-6 2-16,2-3-3 15,0 0 3-15,8-4 16 16,2-10 3-16,5-2-16 0,1-5-2 16,1-4 1-16,-2-3 1 15,-1 2 4-15,-4 1 2 16,-5 2-1-16,0 7 1 15,-5 0 0-15,0 7-3 16,0 3-3-16,0 2-3 16,0 4-3-16,0 0-2 0,-3 11-6 15,3 3 6-15,0 4 1 16,0 6 1-16,3 3 0 16,2 0 1-16,0 2 0 15,-2-2-14-15,4-3-16 16,-2-3 0-16,2-4-14 0,3-4-54 15,-1-4-119-15</inkml:trace>
  <inkml:trace contextRef="#ctx0" brushRef="#br0" timeOffset="235792.6668">19835 13728 423 0,'-3'0'311'15,"1"0"-290"-15,2 0 9 16,0 4-27-16,5 1 1 0,-2 2 3 16,3 3 2-16,-1 3 0 15,1-2-3-15,-2 4-4 16,-2-2 0-16,-2-2-1 16,0 0 0-16,0-4 1 15,0-3-3-15,0-3 2 0,0-1 2 16,1 0 3-16,2-1 5 15,0-6 0-15,3-5-3 16,2-1 1-16,1-2-2 16,-1-3-2-16,4 3 5 15,0 0 6-15,-1 4-2 0,-2 4-6 16,2 4-4-16,-1 1-1 16,0 2 0-16,0 3-2 15,0 5-2-15,0 3 2 16,-2 2-1-16,-1 3-1 15,-5 2 2-15,2-2-2 16,-2 1 2-16,-1-2-29 0,1-7-36 16,-2-5-187-16</inkml:trace>
  <inkml:trace contextRef="#ctx0" brushRef="#br0" timeOffset="237964.3711">20014 13173 618 0,'5'0'29'0,"-4"-5"10"16,3 0 2-16,5 3-19 16,0 1-4-16,4 1-1 0,4 0-4 15,7 5-4-15,7 10 3 16,1 5 3-16,7 7 0 15,3 8-4-15,0 9-2 16,-3 10-4-16,-6 7 0 16,-4 8-1-16,-7 2-1 15,-8-2 0-15,-7 5 4 16,-3-4 6-16,-4 2 0 0,0-6-3 16,-5 3-2-16,-3-1-3 15,-1-2-1-15,-5-7-1 16,-2-4 0-16,2-7 0 15,-2-8-3-15,-1-9 2 16,1-6 1-16,1-6 0 0,3-7-1 16,1-4 0-16,2-6 0 15,1-2 0-15,-1-6 0 16,1-10-20-16,-1-10-70 16,3-12-202-16</inkml:trace>
  <inkml:trace contextRef="#ctx0" brushRef="#br0" timeOffset="240042.3479">20285 13107 293 0,'0'0'327'0,"0"-2"-300"15,1-6-6-15,10-1-15 16,1-2-6-16,7 0 3 16,6-1-2-16,1 1 5 15,9 2-1-15,1-1 1 0,3 2 2 16,0 3 0-16,2 1-1 15,-6 3-1-15,-3 1-2 16,-7 0-3-16,-4 3 0 16,-8 3 0-16,-2 2-3 15,-5 2 1-15,1-1 0 0,-3 4 2 16,-1 2 1-16,-1 3 0 16,-2 4 5-16,0 4 0 15,0 4 3-15,0 6 5 16,0 6-5-16,0 3 1 15,0 6-4-15,-2 2 2 16,2 4 1-16,-2 2-3 0,2-1 1 16,0-1-1-16,5-3-1 15,3 1-1-15,2-1-1 16,2-6 0-16,3 2 0 16,-1-2 0-16,-1 0-1 0,-1-3 1 15,-2 1-1-15,-1-4 0 16,-4-2-1-16,-2-2 0 15,-3-6-1-15,0-3-1 16,0-3 2-16,-4-5-1 16,-4-3 2-16,0-2-2 15,-2-2 4-15,-1-4 0 16,-3 1 2-16,-1-3-2 0,-2-1 0 16,-4-1 0-16,-6-3-2 15,-5 1 0-15,-4-1-1 16,-4 1 0-16,-4-4-3 15,0 2 2-15,1-2-1 0,1 0-6 16,3-11-51-16,8-11-114 16</inkml:trace>
  <inkml:trace contextRef="#ctx0" brushRef="#br0" timeOffset="244198.2973">17384 13999 347 0,'-3'0'49'0,"1"0"7"0,1 0 7 16,1 0 0-16,0-2-6 15,0 1-14-15,0-2-19 16,0 1-5-16,3 2-2 15,0 0-5-15,-3 0-10 16,2 6-6-16,2 5 4 0,-3-1 3 16,3 7 0-16,-1-3-1 15,-1 3 1-15,0-2-2 16,0 0 1-16,-2-1-1 16,0-2 0-16,0-5 0 15,0-2-2-15,0-2 4 0,0-3 2 16,0 0 2-16,0-8 7 15,0-2-1-15,0-2-3 16,0-5-1-16,0 1-4 16,1-1-1-16,5 4-3 15,0-1-1-15,3 2-2 16,-2 6 1-16,2 0 0 0,2 3 1 16,0 3 2-16,2 0-1 15,-4 0 0-15,4 8-2 16,-4 1 3-16,2 1-1 15,-2 2 0-15,0 2 1 16,-3-1-1-16,0 1 0 16,-2-1-1-16,-3 0-7 0,0 0-23 15,-1-3-28-15,0-5-53 16,0-5-205-16</inkml:trace>
  <inkml:trace contextRef="#ctx0" brushRef="#br0" timeOffset="252682.7004">7273 14892 595 0,'-2'-5'42'0,"-3"-2"23"0,4 4-11 16,1 2-29-16,0 1-17 16,0 0-5-16,0 2-5 15,0 8-2-15,3 8 4 16,0 4 6-16,-1 7-1 16,1 5 1-16,-2 3-2 15,0-1-1-15,-1 0-2 0,0-7 1 16,0-4-1-16,-1-7 0 15,-2-5 0-15,2-5 0 16,-1-2 1-16,2-5 0 16,0-1 4-16,0-7 21 15,3-8-6-15,4-5-18 0,4-5-2 16,1-6 4-16,-1-3-2 16,1 4-1-16,3-1-2 15,-2 5 2-15,-1 4-5 16,2 8 2-16,-4 4 0 15,2 5-1-15,-2 5 0 16,-2 0 0-16,-1 6-10 16,0 6-20-16,-5 3-12 0,2 1-59 15,-3-3-57-15,1-2-184 16</inkml:trace>
  <inkml:trace contextRef="#ctx0" brushRef="#br0" timeOffset="252901.4274">7369 15036 566 0,'-7'0'28'0,"3"2"-7"16,3 2 8-16,1 1-7 16,0 2 0-16,0 3 2 15,4 4-4-15,5 0-3 16,2 1 4-16,1 2-12 15,3-1-6-15,-1-4-1 0,1-1-33 16,-1-8-83-16,-1-3-72 16</inkml:trace>
  <inkml:trace contextRef="#ctx0" brushRef="#br0" timeOffset="253713.9862">7918 15011 243 0,'-5'0'335'0,"1"0"-307"16,-1 0-14-16,4 0 11 15,1 0 15-15,0 0-17 16,9 0-24-16,1 0 7 16,5 3 0-16,3-1 1 15,1 2-6-15,1-1 1 16,-2 2-3-16,0-1-50 0,-3 0-41 16,-2-1-97-16</inkml:trace>
  <inkml:trace contextRef="#ctx0" brushRef="#br0" timeOffset="253885.8457">7945 15142 547 0,'-8'6'43'0,"4"-2"-15"16,4-1 10-16,3 0-15 16,9 0 16-16,5-3-12 15,7 0-15-15,3 2-9 0,5-2-2 16,1-6-3-16,3-1-78 15,0-1-71-15,0-4-286 16</inkml:trace>
  <inkml:trace contextRef="#ctx0" brushRef="#br0" timeOffset="254917.138">8555 14928 569 0,'-3'-8'52'0,"-1"-1"-3"15,3 2 11-15,1 3-12 16,0 3-22-16,0 1-13 0,0 0-9 16,0 9-12-1,4 6 8-15,0 2 0 0,0 7 2 16,1 4-1-16,-3 5 0 16,-2-3 1-16,0 1-2 15,0-3 0-15,-4-3 3 16,-3-10 0-16,4-3-3 15,0-6 0-15,2-6 0 0,1 0 4 16,0-5 7-16,0-8 1 16,9-4-8-16,1-6 2 15,2-3 4-15,3-1-3 16,1 0-3-16,1-2-2 0,0 5-2 16,0 2 0-16,0 5-2 15,1 3 2-15,-3 4-1 16,-1 5-1-16,-2 5-1 15,-1 0-12-15,-2 7-35 16,-7 3-50-16,2 0-64 16,-4-2-245-16</inkml:trace>
  <inkml:trace contextRef="#ctx0" brushRef="#br0" timeOffset="255120.2577">8624 15046 660 0,'-2'0'46'0,"1"0"-5"16,1-2 1-16,6 2-31 15,3 0-3-15,5 5-4 0,2 1-2 16,4 3-2-16,2 3 0 16,2 0 2-16,1 1 0 15,2-4-37-15,3-2-76 16,-1-5-40-16,2-2-234 15</inkml:trace>
  <inkml:trace contextRef="#ctx0" brushRef="#br0" timeOffset="255354.6215">9101 15078 375 0,'-9'4'43'15,"3"-3"30"-15,4 1-9 16,2-1-34-16,5 1 2 16,8-2 7-16,4 2 6 15,4-2-15-15,2 0-21 0,2 0-8 16,-1 0 0-16,0-2-5 16,-3-3-49-16,-1-2-66 15,-6-3-74-15</inkml:trace>
  <inkml:trace contextRef="#ctx0" brushRef="#br0" timeOffset="255573.3513">9183 14988 739 0,'-6'0'67'0,"3"0"-33"15,2 0-16-15,1 3-16 0,0 4 2 16,0 2 4-16,6 4 1 15,0 2-4-15,3 2 0 16,-3 2-3-16,1 2 0 16,-2 1-1-16,-2 0-3 15,2-5-29-15,0-4-49 0,1-7-118 16,3-6-384-16</inkml:trace>
  <inkml:trace contextRef="#ctx0" brushRef="#br0" timeOffset="255807.7455">9515 14916 694 0,'2'-8'153'0,"-2"2"-118"16,0 3 3-16,0 3-19 0,0 0-17 15,0 9-2-15,1 3 2 16,2 6 0-16,-1 6 2 15,2 5 1-15,-1 7-2 16,3 3-2-16,-1 5-1 16,-3 0 1-16,1-2-2 0,-3-9-39 15,0-15-65-15,0-18-464 16</inkml:trace>
  <inkml:trace contextRef="#ctx0" brushRef="#br0" timeOffset="271933.5045">5801 14945 141 0,'-2'0'27'0,"0"0"3"15,0 0 22-15,2 0 5 16,0 0-6-16,0 0-1 16,0-2-6-16,-2-1-5 15,2 2-9-15,0 0 0 16,0-1-19-16,0 2-8 0,0-1-4 15,2 1 0-15,0-2 1 16,3 2 1-16,3 0-2 16,-3-1 0-16,1 1 5 15,1-2 3-15,2 2-1 16,0 0-2-16,-1 0-1 0,1 0-1 16,0 0 2-16,1 0-4 15,-2 0 3-15,-1 2-3 16,1 2 4-16,-1-1 0 15,-2 0 2-15,1 0-2 16,-4 0 2-16,2-1 0 16,-3 4-2-16,2-2-1 0,-2 2 0 15,2-3 1-15,-2 3 1 16,2-1-2-16,-2-1 0 16,0 0 0-16,-1 3 0 15,0-3 6-15,0 1 2 16,0-1 4-16,0 1-2 0,0-2 1 15,-2 1 0-15,-1 1-2 16,-1-2-7-16,2 1-3 16,-1 2 0-16,-1-2-1 15,2 1 0-15,-3 0-1 0,1 1 0 16,2 0 1-16,-1-2-1 16,1 1-2-16,0 2 5 15,0-4-3-15,2 2 2 16,-3 1-2-16,0 0 0 15,3-1 0-15,0 1 0 0,0 0 0 16,0 1 0-16,0-1-2 16,0 3 4-16,0-3-4 15,0 1 2-15,0 1 0 16,0-2 0-16,3 0 0 16,0 0 0-16,-1 0 0 15,2-1-1-15,-1-1-1 16,3 0 2-16,0-1 0 0,0-1 0 15,1 0 1-15,-1-2-9 16,3 0-25-16,0 0-11 16,1 0-25-16,-1-2-103 15,2-6-219-15</inkml:trace>
  <inkml:trace contextRef="#ctx0" brushRef="#br0" timeOffset="273011.5637">5999 15242 179 0,'0'0'31'0,"0"0"-24"16,0 0 14-16,0 0 28 15,0 0 3-15,0 0-15 16,0 0 6-16,0 0-16 16,0 0-11-16,0 0 1 0,0 0-1 15,-1 0-3-15,1 0-7 16,0 0 0-16,0 0 5 15,0 0-2-15,-2 0 9 16,2 0 0-16,0 0 0 16,0 0-5-16,-1 0-1 0,1 0-4 15,0 0-6-15,-1 0-1 16,1 0 0-16,-1 0-1 16,-1 0 1-16,2 0 0 15,-2 0-1-15,1 2 1 16,0-1 1-16,-1-1 1 0,1 2 1 15,-2-1-1-15,3 0-1 16,-2 2-1-16,-1-1 0 16,2 0 0-16,-3-1 0 15,2 2-1-15,-4-1 2 16,4 2 1-16,-3-2 0 16,3 1-2-16,-3 1 2 0,-1-1-2 15,2-1-1-15,2 1 2 16,-2-1 0-16,3 1 0 15,-2-1 0-15,2 0-2 16,-2 1 1-16,2 0-1 16,0 1-1-16,-1-2 1 0,0 0 1 15,1 0 0-15,0 0 0 16,-1 1-1-16,1-2-1 16,-1-1-1-16,2 0-14 15,0 1-7-15,0-1-24 0,0 0-14 16,0 0-35-16,0-1-100 15</inkml:trace>
  <inkml:trace contextRef="#ctx0" brushRef="#br0" timeOffset="274277.3133">5907 15338 379 0,'0'1'44'0,"0"-1"-5"0,0 0-8 16,0 0 6-16,0 0 0 16,0 0-19-16,0 0-9 15,0 0-4-15,0 0 3 16,2 1 1-16,-1 0 2 16,1 2-3-16,0 1 4 0,1 2 4 15,1-1-4-15,-1 0-4 16,2 4-2-16,-1-1-1 15,0-1 1-15,-2 4 0 16,2 0 6-16,0 0-1 16,-2-2 1-16,-2 1-5 0,2 0-1 15,-2 0 2-15,0-2 0 16,0 4-2-16,0-4-1 16,0 2-2-16,-2-2-1 15,1 0 0-15,-2 2-1 16,0-5 2-16,-1 2-2 15,-1-4 3-15,0 1 2 16,-4 2-6-16,-1-2 0 0,-2 1 0 16,-2-1 6-16,1 3-1 15,-2-3-2-15,1 3-2 16,-1-3-1-16,1 0 1 0,1 0 0 16,2 0 7-16,0-2-2 15,2-1-2-15,0-1-3 16,-2-2 1-16,2-15-2 15,-3-14 1-15,-2-9-30 16,-2-12-127-16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5-13T05:27:26.3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9570 10016 423 0,'0'-4'169'0,"-4"-1"-155"15,1 0-7-15,1 2 5 16,2 3-4-16,0-2-2 15,0 1 0-15,0 1-7 16,0 0 2-16,0 0-3 16,2 0 0-16,0 3 0 0,0 3 1 15,1 2 2-15,-2 1 3 16,-1 4 0-16,1-1-1 16,-1 0 1-16,0 5-3 15,0 0 1-15,0 2-1 16,0 0-1-16,0-1 2 15,5 1-2-15,-1 0 0 16,5-3 1-16,2-3-2 0,5-5 2 16,6-6 9-16,6-2 4 15,5-10 9-15,9-7 5 16,7-6-5-16,7-4-2 16,9-5-6-16,1-1-7 15,5-1-5-15,2-2 4 0,0 2 0 16,-1-1-2-16,0 2-2 15,-5 2-2-15,-8 3 0 16,-18-2-26-16,-22-1-228 16</inkml:trace>
  <inkml:trace contextRef="#ctx0" brushRef="#br0" timeOffset="5655.9664">21337 11382 695 0,'0'0'5'16,"0"0"1"-16,0-1-8 16,0 1-1-16,0 0-4 15,0 1 4-15,0 7 3 16,4 1-2-16,2 4 2 0,-1 3 1 16,3 6 2-16,1 2-1 15,0 6 3-15,2 6 2 16,1 3-2-16,2 3 1 15,0 2 2-15,0 4-4 16,1 3 0-16,-1 4-2 16,4 2 2-16,-3 3-2 15,3 3-1-15,-5 4 1 0,1 1 4 16,-2 2-2-16,1 1 10 16,-1 3 2-16,0-2-6 15,0 0 8-15,0 3-8 16,2 1 0-16,1-5-2 0,-2 2-3 15,1-5 2-15,3-1-2 16,-3-1 2-16,0-4-5 16,0-1 6-16,0 3-3 15,-4-5-1-15,0-2 0 16,0-4 0-16,-3-4 2 0,-3-4 0 16,0-6 0-16,-2-3 0 15,-2-6-1-15,0-1 3 16,0-5-4-16,0-6-1 15,0-3-1-15,0-4 0 16,0-6 0-16,0-5-2 0,5 0-12 16,5-10-16-16,7-15-16 15,3-9-88-15,4-9-129 16</inkml:trace>
  <inkml:trace contextRef="#ctx0" brushRef="#br0" timeOffset="6437.1807">21824 11325 608 0,'-10'-10'12'16,"3"0"1"-16,3 3 5 15,0 5 6-15,4-1-15 0,0 3-6 16,0 0-8-16,0 10 4 16,4 2 1-16,0 3 3 15,2 7 3-15,1 1-1 16,2 5-1-16,-2 2-1 15,3 4 2-15,-1 5 1 0,4 1 0 16,-1 4-2-16,1 2 4 16,3 0 3-16,1 3-2 15,3 0 1-15,2 3 7 16,2 3-5-16,-2 1-2 16,3 6-4-16,-3 2-2 15,1 1 2-15,-2 0-1 0,0 0 0 16,-2 4-1-16,-2-1 1 15,-2 1 0-15,0 3-1 16,-3-1-1-16,-3 3 1 16,1-2 0-16,-2-2 2 0,0 2 0 15,-3-2-1-15,3-2 2 16,-1 1 0-16,0-1-5 16,2-3 3-16,1-2-1 15,0-5 0-15,0-2-1 16,0-8 0-16,0-3-2 15,0-9 2-15,-4-4-2 0,1-5-2 16,-1-5 2-16,-3-9 0 16,0-4 0-16,0-4 3 15,-3-2-3-15,0-3 2 16,1 0 1-16,1-6 1 16,-2-15-6-16,-9-13-85 0,-9-19-626 15</inkml:trace>
  <inkml:trace contextRef="#ctx0" brushRef="#br0" timeOffset="17749.0756">2947 6655 218 0,'-14'-13'173'0,"1"-1"-170"15,4 0 1-15,3-2-4 16,1 1 0-16,3-1-18 16,2 0-8-16,-2 0 18 0,0-2 9 15,-2 3-2-15,-1 0-1 16,-4-1-3-16,0 1-16 15,-2 3-16-15,-2 1 20 16,0 1 17-16,-1-1 0 16,1 2 7-16,-1 2 31 0,1-1-6 15,0 1-1-15,2 1-4 16,0 0-15-16,2 2-7 16,-1-1 0-16,1 1 0 15,4 3 2-15,0-3 3 0,1 2 7 16,4 1 3-16,0 1-7 15,0 0-9-15,6-2-10 16,6 2 10-16,5 0-2 16,1-1 1-16,6 1-2 15,1 0 1-15,3 0-3 16,3 0 2-16,3 0 0 16,8 0 1-16,1 1 0 0,6-1-1 15,5 0 2-15,6 0 1 16,5-3-2-16,3-3 1 15,5 0-1-15,2 0-2 16,3 0 3-16,4 0-3 16,-1 0 0-16,3 3 2 0,2-1-2 15,5 2 0-15,0-1 3 16,4-2-3-16,7-2 2 16,-1 2-1-16,2 0 0 15,0-2 0-15,4 2 0 16,1 0 0-16,0-1-1 0,2 0 1 15,-1 3-1-15,2-2 0 16,1 3 1-16,-2 1-1 16,1-1 0-16,4 2 1 15,2 0-1-15,0 0 1 16,0-2-2-16,6-2 2 0,0-1-1 16,2-1 0-16,1-1 1 15,-2 1-1-15,4-1 2 16,-2 1 6-16,-1 1 2 15,-1 0 0-15,-3-1-2 16,0 3-3-16,2-3 3 16,-5 1-1-16,3-1 0 0,4-1-3 15,-3 1 1-15,2-1-3 16,0-1-2-16,-2 3 1 16,-2-1-1-16,-1 1 2 15,-5 1-3-15,-3 2 2 0,-5-2 0 16,-2 1 0-16,-7 2 2 15,-1-1 0-15,-6 1 0 16,0-1 0-16,-6 2-1 16,-4-1-1-16,-1-1 1 15,-4 2-3-15,-6-1 2 16,-3 0 1-16,-6 0-1 0,-5 1-1 16,-8 0 1-16,-6 0 1 15,-9 0-2-15,-5 0 4 16,-8 3-4-16,-4-1 1 15,-6-1-1-15,-4 2-1 16,-3-1 1-16,-2-1-1 0,0 2-1 16,-3-2 4-16,-9 1 3 15,-4 0 3-15,-6 1-5 16,-6-2-1-16,-5 1 0 16,-3-1 2-16,-4 1-4 0,-4-2 2 15,-5 0-1-15,-2 0 1 16,-2 0-2-16,-6-2 2 15,-1 1-2-15,-1-1 0 16,-5-1 0-16,-2 1 0 16,-2 1 0-16,-3-1 0 15,-4 1 1-15,-1 1-1 0,-2 0 0 16,-3 0 0-16,-1 0 0 16,-3 0 1-16,-2 0-2 15,-3 0 2-15,1 0-1 16,-5 1 0-16,2-1 0 15,-2 2 1-15,1-1-2 16,1 0 2-16,-1 0-1 0,0 2 0 16,1-2 0-16,-2 0 1 15,0 2-1-15,0 0 0 16,-1-1 1-16,0-1-2 0,1 2 1 16,4-3 1-16,-3 3-1 15,5-1 0-15,-3 0 0 16,2 1 0-16,-2 2 0 15,1-2 1-15,-1 0-2 16,0 0 2-16,0 4-1 16,2-2 0-16,0-1-1 15,3 4 2-15,-3-3-1 0,5 0 0 16,-1-1 1-16,2 0-1 16,-1 0-1-16,4-1 3 15,-5 2-2-15,2-1-1 16,0 1 2-16,-1 4 0 15,-2-1-2-15,1 2 2 16,1-1-1-16,1 1-1 0,0-1 2 16,2 2-1-16,-1-3 0 15,3 0 0-15,-2 0 3 16,2-1-6-16,0-1 3 0,0 2 3 16,3-3-3-16,1-1 2 15,3 1 1-15,0 2 2 16,6-2-3-16,3 1-2 15,2 0 2-15,3 1-3 16,0-4-10-16,1-3-115 0</inkml:trace>
  <inkml:trace contextRef="#ctx0" brushRef="#br0" timeOffset="20952.0065">13548 13164 207 0,'-12'2'71'16,"1"-2"-66"-16,2 0-3 15,0 3-2-15,0 0-1 16,3-2 1-16,-1 0-1 15,2 2 1-15,0-3 2 16,3 1 5-16,-1-1 29 0,3 1-5 16,0-1-31-16,0 3-12 15,0-3 13-15,8 0 23 16,3 0 11-16,4 0-10 16,5 0-10-16,2 0-5 15,4 0-4-15,3 0-2 16,2-3-1-16,2 1-2 0,5-3 2 15,4-1 1-15,2 0 3 16,6-1 3-16,2-1-1 16,5-1-3-16,3 0-2 15,3 1-2-15,0 1-1 0,1-1 1 16,5 2-2-16,5-3 1 16,-3 3-1-16,2-2 1 15,2 1 1-15,1 3 3 16,1-4-4-16,0 3 3 15,2 1-3-15,1 0 1 0,-1-2 1 16,-1 1 0-16,3 0-1 16,-3 1 2-16,4-3 5 15,2 1-1-15,1 1 1 16,-2 0-2-16,5 0-4 16,-3-1 1-16,1 1-4 15,2 0 0-15,-4 0 2 0,1-1 0 16,0 0-4-16,-4 1 6 15,-2 1-4-15,1-1 0 16,-4 0 3-16,-3-2 8 16,-4 1 8-16,-3 0 1 0,-1 2-1 15,-5-2-5-15,-6 3-4 16,-3 1-6-16,-6 2-3 16,-11 0 0-16,-8 2-3 15,-15 1-46-15,-11-3-152 16</inkml:trace>
  <inkml:trace contextRef="#ctx0" brushRef="#br0" timeOffset="22139.4406">14380 14462 92 0,'-6'0'274'16,"0"-3"-234"-16,6 0-3 16,0-1 5-16,0 1-18 15,2 0-15-15,7 0-7 16,2 1 1-16,5-1 7 16,3 0 3-16,8 1 3 0,3-1-5 15,4 1 1-15,7-3-3 16,2 2-4-16,4 0 2 15,3 0-4-15,4 0 3 16,1 0-2-16,0 0 4 0,5-1-3 16,0 1 0-16,3-1 1 15,5 1 1-15,2-2 1 16,1 0-3-16,3-2-1 16,2-1-1-16,-1 1 0 15,-1-2-1-15,-1 1 0 16,1 0 4-16,-6 0-1 0,3 3 0 15,1-3-1-15,0 3 3 16,2 0-2-16,0-1 1 16,3 3-2-16,-2-3-1 15,0 2 1-15,0 2-4 16,-3-2 1-16,0 1 0 0,0 1-1 16,-5-1 2-16,2 0-2 15,0 1 2-15,-1-1 0 16,0 2-3-16,-1-1 2 15,3 1 0-15,-4-1-1 16,1 1 1-16,-3 0-1 0,-2 0 0 16,-1-3 2-16,-1 3-2 15,-4-1 0-15,-4 0 1 16,4 1 0-16,-3-1-1 16,0 1 2-16,-3-2-2 15,-1 1 0-15,-4-1 2 0,-3 0 0 16,-1 1 3-16,-3 0 1 15,-2-1 4-15,-2 3-3 16,-3-3 1-16,0 2-2 16,-4-1 0-16,-4 2-2 15,-2-3 1-15,-5 3-1 0,-2-2 1 16,-5 2 0-16,1 0-2 16,-5-2 0-16,-2 2-1 15,-2 0 0-15,1 0-1 16,-2 0 0-16,0 0-2 15,0 0-1-15,0 0-1 16,-3 4-6-16,-8-1-44 0,-2-8-50 16,-5-20-136-16</inkml:trace>
  <inkml:trace contextRef="#ctx0" brushRef="#br0" timeOffset="24030.1423">6459 12968 267 0,'-5'-3'16'0,"0"-2"31"15,3 1-23-15,-1 0-3 16,2 0-2-16,-2 1 11 16,3-1-11-16,0 1 0 15,0 3-2-15,0-2-9 0,0 2 0 16,0 0-6-16,0 0-3 15,0 0 1-15,2 2 0 16,1 1 1-16,1 1-1 16,-1 0 2-16,-1 0-2 15,3 2 3-15,-1 0-2 0,0 0 0 16,0 2 0-16,0-1 1 16,1 1 3-16,0-1-2 15,0 2 5-15,0 1-2 16,0 1-2-16,0 1 1 15,1 0-1-15,-4 0-1 0,-1 1 1 16,-1 0 2-16,0 0-2 16,0 0 2-16,-3 2 2 15,-5-1-2-15,-1 2-3 16,1-1-1-16,0 3-1 16,-1-1-1-16,3-4 2 0,2-1-2 15,1-2 0-15,1-2 1 16,2-3 0-16,0-2 2 15,0 0 0-15,3-2 8 16,3 1 3-16,0 0-6 16,3 1-1-16,2 2 2 0,2 0-4 15,1 4-2-15,2 0 0 16,-2 6-3-16,2-1 2 16,-2 5-1-16,-2 2-3 15,-2 6 4-15,-2 0 0 16,-7 5-2-16,-1 2 0 0,-1 4 1 15,-9-1 0-15,0 0 1 16,-2-1-1-16,3-5 1 16,0-3-2-16,0-4-1 15,6-1 3-15,-1-5-3 16,4-3 2-16,0-3-1 16,0-1-1-16,0-3 0 15,5-2 1-15,3 0 0 0,1 0 1 16,0 1 0-16,6 1 1 15,-5 1-1-15,2 5-1 16,-1-1 0-16,0 4 0 16,-4 2 0-16,-1 3 0 0,-1 1 0 15,-3 2 0-15,0 1 0 16,-2 4 0-16,0 4 0 16,0 4 1-16,0-3 0 15,-2 0-1-15,2 0 1 16,5-8-1-16,10-2-2 0,4-5 2 15,11-7 6-15,5-2 14 16,7-2 13-16,5-3-12 16,4-1-19-16,-7 0-1 15,-10-5-3-15,-15-13-152 16</inkml:trace>
  <inkml:trace contextRef="#ctx0" brushRef="#br0" timeOffset="27670.6334">21799 8523 688 0,'-7'-6'5'0,"-3"3"-1"16,2 3 12-16,3 6-10 15,2 13-11-15,2 5 4 0,-1 7 1 16,2 2 0-16,0 2 1 15,6-2 1-15,3-2-2 16,0-5 1-16,3-6-3 16,-2-10 1-16,4-4-1 0,-4-6 5 15,4-6 33-15,3-8-6 16,-1-5-17-16,-1-1-9 16,-1 0-1-16,-2 1-1 15,-4 6-2-15,-1 3 1 16,-3 7 0-16,2 3-2 0,-4 0-11 15,3 12 8-15,4 2 4 16,0 3 2-16,3 0 0 16,2 0-2-16,-1-2 1 15,4-5-1-15,4-4 1 16,-3-5 0-16,6-1 1 0,-2-10 1 16,1-4-1-16,-2-6-1 15,-4-2 3-15,-5-2-2 16,-5 0 1-16,-7-3 10 15,0 2 1-15,0 2-9 16,-6 2-1-16,-2 5-4 0,3 3 0 16,1 6 0-16,0 6-3 15,1 1-39-15,2 9-50 16,1 4-14-16,0 2-67 16</inkml:trace>
  <inkml:trace contextRef="#ctx0" brushRef="#br0" timeOffset="28217.4557">22298 8799 533 0,'-7'-2'10'15,"0"-1"56"-15,-3 3-29 16,0 0-25-16,1 8-5 16,0 4-4-16,1 2-1 15,-1 3-1-15,3 2-1 16,2 0 1-16,1-1-2 16,3-2 3-16,0-2-3 0,4-4-2 15,5-2 2-15,4-8-1 16,1 0 6-16,3 0 11 15,1-10 16-15,0-4 0 0,-2-1-8 16,-4-4-6-16,-4 0 2 16,-5 0 0-16,-3 3-5 15,-2 2-3-15,-8 5-3 16,-5 3-7-16,-1 6-5 16,2 0 2-16,1 4-15 0,6 1-54 15,6-1-60-15,1-4-243 16</inkml:trace>
  <inkml:trace contextRef="#ctx0" brushRef="#br0" timeOffset="28904.921">22406 8065 421 0,'0'-7'85'16,"0"0"-66"-16,0 0 12 16,4 2-24-16,3 4 1 15,1 0-6-15,4 1-1 0,0 0 0 16,1 1-1-16,-3 7 0 15,-3 1 0-15,-3 1 0 16,-4 6 0-16,0-3 0 16,-7 4 6-16,-3-1-4 0,0 0 1 15,1-2 1-15,0-2 2 16,4 0-1-16,4-4 1 16,1-1 0-16,0-2 2 15,10-4 0-15,9-1 11 16,5 0 6-16,7 0-18 0,3-7-3 15,0-1-2-15,-5-1 0 16,-6 0-2-16,-5 2 0 16,-10-1-40-16,-8-1-37 15,0 1-115-15</inkml:trace>
  <inkml:trace contextRef="#ctx0" brushRef="#br0" timeOffset="29201.7686">22300 7885 537 0,'-11'-8'7'15,"1"3"26"-15,2 3 0 16,1 2 3-16,2 4-20 0,4 12-14 15,-2 7-3-15,2 6-1 16,-1 6 5-16,2 7-4 16,0 2 3-16,0-1-1 15,0-2 1-15,9-4-2 16,3-5-2-16,4-6-29 0,1-6-10 16,3-7-35-16,2-8-41 15,2-5-125-15</inkml:trace>
  <inkml:trace contextRef="#ctx0" brushRef="#br0" timeOffset="29436.134">22601 7928 552 0,'2'-11'10'15,"11"0"31"-15,4 4-27 0,10 2 7 16,3 5 11-16,4 0-7 15,2 14-9-15,-1 8-5 16,-5 9-7-16,-7 12-4 16,-8 11 2-16,-11 11-1 15,-4 7 3-15,-14 4 1 16,-11 2-16-16,-2-5-59 16,-4-7-64-16,2-14-214 0</inkml:trace>
  <inkml:trace contextRef="#ctx0" brushRef="#br0" timeOffset="29748.6073">22969 8877 749 0,'5'-3'79'15,"2"-3"-76"-15,-6-2 6 0,1 8-9 16,1 5-2-16,-3 7-3 16,2 4 4-16,-2 7 1 15,0 0 0-15,0 2 2 16,0 1-1-16,-2-1-17 15,0-4-57-15,2-7-56 0,0-7-134 16</inkml:trace>
  <inkml:trace contextRef="#ctx0" brushRef="#br0" timeOffset="30279.823">23520 8396 729 0,'2'-20'5'16,"-2"5"0"-16,0 6 8 0,0 6 4 15,0 3 1-15,0 0-2 16,0 8-23-16,0 5 6 16,-4 6 1-16,1 4 1 15,3 4-1-15,-2-1 1 16,0 1 0-16,2-2-1 15,0-2 1-15,0-3-1 16,1-3 1-16,2-5-1 0,0-7 1 16,1-1-2-16,0-4 1 15,1 0 5-15,0-2-1 16,0-3 0-16,2-3-2 16,2 2-1-16,-2 3-1 0,0 1-3 15,-1 2 2-15,-1 0-1 16,1 2-1-16,-1 3 2 15,3 3 1-15,-1-1 0 16,5 0 1-16,0-4 0 16,0 0-1-16,1-3 2 0,1 0 0 15,-2-8 1-15,1-4 7 16,-2-4 6-16,0-5-1 16,-3-3-3-16,0-3-4 15,-2-2-4-15,-3 1-1 16,1 2-1-16,-2 4-1 0,-2 7 0 15,0 2-1-15,0 7-1 16,0 6-1-16,0 0-33 16,0 10-39-16,1 2-32 15,4 0-96-15</inkml:trace>
  <inkml:trace contextRef="#ctx0" brushRef="#br0" timeOffset="30576.6747">23893 8671 269 0,'3'-1'-5'0,"-3"-3"-8"15,0 2-89-15</inkml:trace>
  <inkml:trace contextRef="#ctx0" brushRef="#br0" timeOffset="31201.6189">23893 8671 422 0,'22'-39'34'0,"-19"34"77"16,-1-2-33-16,2 2-9 16,-2 0-13-16,0 1-22 15,-1 0-19-15,2 1-5 16,-3 3 0-16,0-1 0 0,0 1-3 15,0 0-7-15,0 0-4 16,0 4 1-16,0 2 1 16,0 2 3-16,0 1-1 15,0-3 1-15,0 3-2 16,0-5 4-16,1 1-2 16,-1-2 0-16,2-1-2 0,-2-2 3 15,1 1 0-15,-1-1-3 16,1 0 4-16,-1 0-1 15,0 0-1-15,0 0 0 0,0 0 2 16,0 0-3-16,0 0 4 16,0 0-3-16,0 0 3 15,0 0-2-15,0 0-1 16,0 0-2-16,0 0 3 16,0 0-2-16,0 0 0 15,0 0 0-15,0 0-1 0,0 0 0 16,0 0-1-16,0 0 3 15,0 0-1-15,0 0 0 16,0 0 1-16,0 0-1 16,0 0 2-16,0 0-1 15,0 0 0-15,0 0 0 16,1 0 1-16,-1 0 0 0,0 0 1 16,0 0-4-16,0 0 2 15,0 2-1-15,0 2-4 16,3-1 4-16,-3 6-2 15,1-1 0-15,-1 4 3 0,2-2-4 16,-2 5 5-16,3 0-2 16,0 0 0-16,0-2 0 15,1 1 2-15,1-3-2 16,1-3 0-16,-2-3-4 16,-4-3-43-16,0-2-90 15,-7-11-224-15</inkml:trace>
  <inkml:trace contextRef="#ctx0" brushRef="#br0" timeOffset="31670.3381">23964 7933 535 0,'1'-8'2'0,"0"0"3"15,4 1 17-15,3 2 0 0,1 1 4 16,5-1-9-16,-1 5-11 15,0 0 2-15,0 0 0 16,-4 0-1-16,-4 6-2 16,1 6-3-16,-3 4 1 15,-3 3 0-15,0 3-1 0,-3 0 1 16,-4 3 0-16,-3-2 0 16,-1-3-1-16,1-2 0 15,2-5-2-15,6-3 1 16,2-5-1-16,2-3-2 0,13-2 8 15,8 0 5-15,5-2 2 16,5-5-9-16,0-1-2 16,1 0-2-16,-6-2 1 15,-3 0-30-15,-12-2-100 16,-7-1-156-16</inkml:trace>
  <inkml:trace contextRef="#ctx0" brushRef="#br0" timeOffset="31951.5754">23878 7741 575 0,'-3'-3'8'16,"-3"2"3"-16,1 1 1 0,-2 6-7 15,-2 9-2-15,0 5 1 16,-1 7 1-16,1 4 1 16,1 10-2-16,-1 2-2 15,3 3 0-15,1 1 0 16,1-2-1-16,4-1 3 0,0-7-3 16,9-5 0-16,9-7-49 15,2-7-38-15,5-9-57 16</inkml:trace>
  <inkml:trace contextRef="#ctx0" brushRef="#br0" timeOffset="32248.4288">24241 7763 506 0,'0'-12'11'0,"0"2"37"16,6 1-7-16,7 4-20 16,4 1-4-16,4 4-5 15,5 1-3-15,2 12 2 0,2 3-2 16,-3 6 3 0,0 6-1-16,-7 8-3 0,-6 9-2 15,-9 6 2-15,-5 11-4 16,-15 8 1-16,-11 5 2 15,-8 1-2-15,-8 0-4 16,-5-4-74-16,-1-7-76 16</inkml:trace>
  <inkml:trace contextRef="#ctx0" brushRef="#br0" timeOffset="32998.3699">21613 9360 293 0,'-19'6'215'0,"4"-3"-211"15,4-3-1-15,5 3 10 16,1-3 17-16,5 0 12 16,3 0 11-16,14-4-29 15,7-4-15-15,10-3 10 16,14-2 5-16,7-2-9 15,10 0-6-15,3 0-5 16,9-2-2-16,5 2-1 16,4 0 0-16,5-1 2 0,5 0-3 15,6 1 3-15,-2 1-3 16,6-2 0-16,-6 5 1 16,0-3-1-16,-1 1 2 0,-4-3-2 15,-2 1 3-15,-5-1 1 16,-4-1 17-16,-4 0 0 15,-7 3-3-15,-6-1-2 16,-4 3-5-16,-5 2-3 16,-4 3-4-16,-3-1 0 0,-3 2-4 15,-3 3 1-15,-5-2 0 16,-4 3-1-16,-4-1 1 16,-8 1-1-16,-6 1 0 15,-7 1-1-15,-7 0 0 16,-6 0-12-16,-18 6-78 15,-12-1 7-15,-12 2-37 0,-12-3-393 16</inkml:trace>
  <inkml:trace contextRef="#ctx0" brushRef="#br0" timeOffset="33654.6115">21763 9497 389 0,'0'1'42'0,"0"-1"-41"15,9 0-10-15,4 0 17 16,6 0 2-16,6-4 22 0,6-1-12 16,6-4-6-16,5 0-2 15,7 1 13-15,4-4-1 16,2 0-12-16,7-1 2 16,4-4-5-16,5 3-1 15,2 0 6-15,7-1 8 16,2-2-2-16,4 1-6 0,2 3-2 15,1-4-6-15,-1 3-1 16,3 1-4-16,-1-2 0 16,-1 0 0-16,-3 0 1 15,0 0-2-15,-6 2 0 16,-5-1 1-16,-5 0-1 0,-5 4 0 16,-7 1 1-16,-6 2-1 15,-5 0 0-15,-4 0 1 16,-5 1 2-16,-5 3 5 15,-6 0 2-15,-6-1-5 16,-6 1-4-16,-5 3-1 0,-7 0-1 16,-3 0-11-16,-8 0-111 15,-9-3-149-15</inkml:trace>
  <inkml:trace contextRef="#ctx0" brushRef="#br0" timeOffset="39763.9188">11868 6309 242 0,'0'-5'9'0,"0"-1"35"16,0 1-9-16,0-1-10 15,2 2 1-15,3 1-8 0,2 0-4 16,1-1-7-16,4 1-3 16,3-2-1-16,3 3-1 15,2 1-2-15,2 0 0 16,2 1 1-16,0 0-1 16,3 0 0-16,1 2 0 15,4 1 0-15,1-1 2 0,6 3 15 16,1-2 12-16,4-1-7 15,4 0-4-15,4 0 0 16,4 1-6-16,3-1-4 16,5 1 1-16,2 0 1 15,3 1-1-15,3-3-3 0,-1 1 0 16,5-1-3-16,0 0 3 16,2-1 0-16,2 0-3 15,3 0 3-15,-1-1 1 16,5 1-4-16,-3-1 2 15,6 1-2-15,-2-2-3 0,4 1 2 16,0-1-1-16,3-3 1 16,0 2-1-16,3-1-1 15,-1-1 2-15,0 0-3 16,4 0 2-16,-1 0-1 16,3 1 2-16,2 2-3 0,1-2 1 15,0 0 0-15,4-1 1 16,1 0-1-16,-1-1 1 15,2-2-1-15,-2 0 1 16,2-1 0-16,2 0 1 16,-2 1 3-16,0 0-1 0,0 2 0 15,-2-2-1-15,0 0-2 16,0 4 2-16,0-2-3 16,-3 0 1-16,1 1 0 15,2 1 0-15,-5 0-1 16,3-1 1-16,-3-1-2 0,0 3 2 15,3-2-1-15,-4 1 2 16,2-1-2-16,-1 2-1 16,0-3 1-16,5 0 0 15,-4 0 0-15,5 0 2 16,-2-1-3-16,1-2 2 16,0 0-1-16,5-1 1 0,-4 1 0 15,4 0 0-15,-2-2-1 16,1 1 0-16,3 0 1 15,-2 0 1-15,0-1-1 16,2 1 5-16,0 0-3 16,1 1 1-16,1 1 1 0,-2 1-3 15,1 0 0-15,0 0-1 16,0 1 0-16,-3-1-2 16,-4 3 2-16,-1-1 0 15,-2 0-1-15,-4-1 1 0,-3 1-1 16,-3-1-1-16,-3 1 2 15,0 1-1-15,-5-3 1 16,-3 2-1-16,-3 0 0 16,-2 0 1-16,-3-3 0 15,-6 4-1-15,-3-1 0 16,-5 1 0-16,-2-2 1 0,-6 1-1 16,-5 0-1-16,-5 1 2 15,-3-1-3-15,-7 0 4 16,-6 1 0-16,-4-2-2 15,-5 1 3-15,-9 1 10 16,-4 1 2-16,-4 3-8 16,-7 0-3-16,-18-4-48 0,-14-9-162 15</inkml:trace>
  <inkml:trace contextRef="#ctx0" brushRef="#br0" timeOffset="47091.7522">23722 4902 426 0,'3'-2'6'15,"0"-4"-6"-15,1 4 0 16,1 1 0-16,1 0 0 16,0 1-1-16,-3-2 1 0,-1 2 0 15,-1 0 0-15,-1 0-4 16,0 0 0-16,-1 6 10 16,1 3 9-16,0 0-6 15,0 4 0-15,0 0-4 16,-2 3-1-16,2 1-2 15,0-1 1-15,0 2 1 0,0 1 1 16,0-2 1-16,2 1 3 16,3-2-1-16,1-1-2 15,1-1-1-15,-1-2 1 16,4-2 0-16,-1-2 0 16,2-4 3-16,2-4 6 15,9-3 38-15,10-15 2 0,13-10-8 16,15-10-10-16,15-11-10 15,16-8-6-15,14-6-7 16,11-1-4-16,-2 2-3 16,3 6-3-16,-6 5 0 0,-9 10-1 15,-12 6 0-15,-17 7 1 16,-13 6-2-16,-16 6-2 16,-13 7 1-16,-14 3 1 15,-10 5 1-15,-7 1-2 16,-15 3-17-16,-14-1-122 0,-20-3-272 15</inkml:trace>
  <inkml:trace contextRef="#ctx0" brushRef="#br0" timeOffset="52279.3244">22285 10155 773 0,'0'-12'6'15,"0"3"-4"-15,0 8-1 16,0 1 0-16,-1 8-11 16,-3 12 2-16,3 7 5 15,0 9 5-15,-1 2 4 0,1 3-2 16,1 1-3-1,0-7 0-15,0-2 1 0,4-9-1 16,3-6 2-16,4-12-1 16,3-6 1-16,1-3 5 15,4-16 22-15,2-4-17 16,1-4-4-16,-2 0-4 0,-3 3-2 16,-3 4-2-16,-4 5 1 15,-3 7-5-15,-2 4 3 16,-2 4-5-16,-2 4-7 15,0 6 8-15,1 4 4 16,0-1 0-16,-1 2 1 16,2-1 1-16,3-4-2 0,2-3 0 15,5-5 2-15,4-2 0 16,1-3 5-16,1-9 1 16,2-4 2-16,-4-4 2 15,-2-6 3-15,-5 1 2 16,-3-3-10-16,-4 2-5 0,-3 2 0 15,0 3-3-15,-1 6-1 16,-8 6-1-16,2 9-4 16,-3 0-36-16,2 9-19 15,2 7-55-15,-2 3-60 16</inkml:trace>
  <inkml:trace contextRef="#ctx0" brushRef="#br0" timeOffset="52623.064">22669 10449 79 0,'-5'0'654'0,"1"0"-640"16,-1 0 25-16,-1 0-25 16,5 9-14-16,-2 5-1 15,1 5 0-15,2 2 1 0,0 3 1 16,0-1 0-16,2 1 0 15,6-2-1-15,1-7 0 16,1-1-2-16,4-6-1 16,4-6 3-16,-2-2 1 15,5-6 8-15,-3-8 4 0,-2-3 3 16,-5-5-1-16,-4-2 6 16,-5 3 4-16,-2 0-7 15,-8 5-1-15,-4 4-6 16,-6 3-11-16,-2 9-2 15,-2 0 0-15,1 0-14 16,1 2-52-16,4-2-95 0</inkml:trace>
  <inkml:trace contextRef="#ctx0" brushRef="#br0" timeOffset="53357.381">22817 9696 702 0,'-1'-12'18'16,"1"0"32"-16,6 0-33 15,11 3-14-15,2 0-1 16,5 4 0-16,4 4 0 0,-2 1-2 15,-1 0 2 1,-8 6-2-16,-5 6-4 0,-6 2 4 16,-6 1-5-16,-4 1 1 15,-8-1 7-15,-5-3-2 16,2 1-3-16,1-5 7 16,4-2-7-16,2-3 4 0,6-1 2 15,2-2 1-15,7 0-6 16,8 0 5-16,3 0-3 15,3 0-1-15,6 0-2 16,-3 2 5-16,-3 5-3 0,-3 3-1 16,-3 1 1-16,-9 2-1 15,-5 0 1-15,-1 2 4 16,-9 0 5-16,-6 0 6 16,-4-1 0-16,1-2-6 15,-3-2-6-15,3-5 0 16,-4 0-2-16,2-4-13 0,-1-1-54 15,0-4-86-15,3-7-292 16</inkml:trace>
  <inkml:trace contextRef="#ctx0" brushRef="#br0" timeOffset="53576.1082">22744 9555 681 0,'-16'-8'18'0,"2"7"36"16,2 1-11-16,5 11-39 0,5 9-3 16,2 6 3-16,0 8-3 15,7 5 0-15,4 5-2 16,1 6 2-16,0 0 1 16,0-1-16-16,-2-8-121 15,4-9-168-15</inkml:trace>
  <inkml:trace contextRef="#ctx0" brushRef="#br0" timeOffset="53779.2328">23078 9531 576 0,'4'-3'62'16,"-1"-14"-49"-16,3 17 36 15,7 5-51-15,2 13 1 16,3 9-1-16,2 8 4 15,2 9-3-15,-6 9 1 0,-2 9 0 16,-8 6 1-16,-6 4 0 16,-3 2 0-16,-14-1-29 15,-5-4-211-15</inkml:trace>
  <inkml:trace contextRef="#ctx0" brushRef="#br0" timeOffset="54029.2153">23273 10627 839 0,'0'0'11'15,"0"0"-14"-15,-4 4-1 16,-4 7-2-16,-5 6 7 15,1 7 0-15,-3 9-1 0,2 6 0 16,0 4-1-16,3 4 1 16,2-3-1-16,4-7-94 15,3-10-177-15</inkml:trace>
  <inkml:trace contextRef="#ctx0" brushRef="#br0" timeOffset="54544.8281">23791 9932 774 0,'-8'0'-3'16,"1"6"-3"-16,-2 12 4 15,4 6 6-15,2 4 1 16,2 6 9-16,1 2 1 15,0 4-10-15,6 0-1 0,3-6-3 16,1-4 1-16,0-7-1 16,0-9 0-16,2-10 0 15,-2-4 1-15,3-6 5 16,-2-11-2-16,2-4-3 0,0-2 0 16,-2 0 0-16,-2 5-1 15,-3 6 0-15,-2 5-1 16,-1 7 1-16,-3 0-4 15,0 10-5-15,0 4 6 16,0 3 3-16,0 3-1 16,3-1 1-16,1-2-1 15,1-3 0-15,4-4 1 0,3-8-1 16,0-2 2-16,6 0 3 16,0-12 3-16,3-5 1 15,-1-4-3-15,-1-8-1 16,-3 0 2-16,-2-2 1 0,-5 4-5 15,-3 2-1-15,-4 5 1 16,-2 7-3-16,0 4 0 16,-4 6-3-16,-4 3-1 15,1 5-12-15,0 5-49 16,1 5-77-16,3 3-146 16</inkml:trace>
  <inkml:trace contextRef="#ctx0" brushRef="#br0" timeOffset="54732.3648">24163 10318 278 0,'9'9'487'0,"-3"1"-483"16,1 3 8-16,0 5 6 16,-5 9-3-16,-2 7-4 15,0 5-5-15,-1 1-2 0,-5 0-2 16,-3-4 0-16,0-8-54 15,3-10-91-15,5-14-147 16</inkml:trace>
  <inkml:trace contextRef="#ctx0" brushRef="#br0" timeOffset="55216.7181">24409 9516 665 0,'0'-6'-1'16,"9"2"-1"-16,3 2 4 15,3 2-1-15,1 0 0 0,1 3 1 16,-3 3 1-16,-1-1 2 15,-2 2-4-15,-6 1-1 16,-1 0 0-16,-4 0 1 16,0 1 1-16,0-2-1 15,0-1 0-15,0 0-1 0,0-4 1 16,0 1-1-16,-2-2 1 16,2 1 0-16,-2 2-2 15,2 1 5-15,0 4 3 16,8 1-2-16,4 4-1 15,0 1 3-15,3 4 0 16,0 1 1-16,0 1 4 16,-8-3 1-16,-3 1 5 0,-4-2 5 15,-2 1-5-15,-7-2-6 16,-9 0-2-16,-4-3-3 16,-4-1-3-16,-1-1-2 15,-3-1 1-15,0-5-12 0,2-4-74 16,-1-1-108-16</inkml:trace>
  <inkml:trace contextRef="#ctx0" brushRef="#br0" timeOffset="55451.0796">24268 9352 732 0,'-8'-8'9'0,"3"4"-7"15,1 4 2-15,4 8-5 16,-1 12 0-16,1 8 5 0,0 9 4 16,-1 13-1-16,-1 8-2 15,-1 7-3-15,0 5 1 16,0 2 0-16,3-2 1 16,0-7-30-16,11-16-106 15,3-12-61-15</inkml:trace>
  <inkml:trace contextRef="#ctx0" brushRef="#br0" timeOffset="55701.0431">24786 9330 680 0,'4'-2'6'16,"5"-9"-10"-16,7 11 1 15,4 16 9-15,6 10 15 0,1 8 16 16,-2 14-9-16,-2 8-12 16,-5 12-6-16,-11 7-4 15,-7 8-2-15,-14 7-1 16,-12-3 0-16,-9-3 0 16,-7-7-46-16,0-10-44 15,-5-10-70-15,-2-14-293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2T05:08:51.1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19026 16892 0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2T05:09:48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17512 15404 0,'0'-25'16,"0"0"-16,0 0 31,-24 25-31,-26 25 16,25 0-1,0 25-15,-49-26 16,24 51-1,-49 74-15,25 49 16,24-24-16,50-75 16,0 25-1,25 0-15,25-25 16,98 25 0,-24-49-16,0-26 0,-99-24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2T05:10:49.9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6202 6524 0,'24'0'203,"150"0"-187,74 24-16,25-24 15,-50 0 1,25 25-16,-25 0 16,-49 0-1,-25-25 1,-25 0-16,-25 25 16,0-25-16,-24 0 15,-50 0 1,-1 0-16,26 24 15,0-24 1,-26 25 0,1-25-16,0 0 343,25 0-311,74 0-32,49-25 15,50 25 1,26 0-16,48 0 16,-74 50-16,1 0 15,-125-1 1,0-24-16,0 0 15,-24 25-15,-26-26 16,-24 1 0,0 0-16,0-25 31,0 25-31,-1-25 16,1 0-16,-25 25 31,0-1 0,0 1 0,0 0 688</inkml:trace>
  <inkml:trace contextRef="#ctx0" brushRef="#br0" timeOffset="1325.275">19670 4093 0,'0'49'141,"-24"26"-126,-26 74-15,-49-1 16,24 1-16,75-74 15,-24-26 1,-1 1 0,25-25-16,0 24 15,0-24-15,0 0 16,0-50 93,25-24-77,-25 24-17</inkml:trace>
  <inkml:trace contextRef="#ctx0" brushRef="#br0" timeOffset="2322.3591">19670 3994 0,'0'24'109,"0"26"-93,0-25-16,25 0 15,0 24 1,0 1 0,0 99-16,-1-1 15,26-24 1,25-24-1,-51-51-15,1 1 16,0-25 0,-25 0-1,0-1 48,25-24-1,-25 25-46</inkml:trace>
  <inkml:trace contextRef="#ctx0" brushRef="#br0" timeOffset="3354.9811">19546 4812 0,'25'0'141,"0"0"-125,0 0-1,24 0-15,1 0 16,-25 0-1,24-25-15,26 25 16,-50 0 0,0 0-1,-25-25 126</inkml:trace>
  <inkml:trace contextRef="#ctx0" brushRef="#br0" timeOffset="4221.3358">20638 4465 0,'25'0'109,"-1"0"-78,51 0-31,-26 0 16,76 0 0,-51 0-1,-49 0-15,49 0 16,-49 0-1,0 0-15,0 0 16,-1 0 0</inkml:trace>
  <inkml:trace contextRef="#ctx0" brushRef="#br0" timeOffset="5107.5281">20613 4688 0,'25'0'125,"0"0"-109,24 0 15,1 0-31,49 0 16,0 25-16,-49-25 15,0 0 1,-26 0 15</inkml:trace>
  <inkml:trace contextRef="#ctx0" brushRef="#br0" timeOffset="6993.9995">22225 3894 0,'0'25'93,"-24"0"-61,24 49-32,-50 75 15,25 99 1,-24-49-1,-1-26-15,25-98 16,0-26 0,25-24-16,0 0 15,0 0 17,0-50 108,0 0-140,0-24 16,0-1-1,0 25-15,0 0 16,0-24 0,25-1-1,0 0-15,0-24 16,0-75 0,-1 25-16,-24 50 15,0 24 1,0 25-1,0 1 1,25-1-16,-25-25 16,0 25-1,25-24 1,-25 24 0,25 25 187,0 25-172,-1 24-31,26 26 16,0-1-1,24 1-15,-24 24 16,-26 0-16,1-25 15,0 1 1,0-26 0,0 26-16,-25-26 15,0-24 1,24 0-16,-24 0 16,0 0 62,0 0 0</inkml:trace>
  <inkml:trace contextRef="#ctx0" brushRef="#br0" timeOffset="8287.3013">22077 4663 0,'24'0'125,"1"0"-110,0 0 16,0 0 16,0 0-31,24 0 15,1-49-31,-1 49 16,-24-25-1,25 25-15,-25 0 16,-1 0 15,1 0 16,-25-25-31,25 0 15,-25 0 78</inkml:trace>
  <inkml:trace contextRef="#ctx0" brushRef="#br0" timeOffset="9799.5598">22325 3696 0,'24'0'125,"1"0"-110,0 0 1,0 0-16,0 0 16,-1 0-1,1-25-15,25 25 16,-50-25-1,25 25 1,24-25-16,-49 1 16,25 24-1,25 0 1,-50-25-16,24 0 16,1 25-1,25 0 1,-50-25-1,25 25 32,-25-25 16,24 25 31,1 0-79,0 0 1,0-24 15,-25-1-15,25 25 15</inkml:trace>
  <inkml:trace contextRef="#ctx0" brushRef="#br0" timeOffset="11465.2365">22697 3671 0,'0'25'94,"0"0"-63,0 0 0,0-1 16,0 1 31,0 0-62,0 0-1,0 0 17,0-1-17,0 1 17,24 0-32,-24 0 46,0 0 17,0-1-32,0 1-15,0 0 46</inkml:trace>
  <inkml:trace contextRef="#ctx0" brushRef="#br0" timeOffset="25845.5753">10344 7714 0,'25'0'156,"24"0"-125,-24 0-15,0 0 0,25 0-16,-1 0 15,26 0 1,49 25-16,0 0 16,24 0-1,-24-25-15,50 0 16,-124 0-1,-25 0 1,74 0-16,0 0 16,75 0-1,-50 0-15,-50 0 16,-24 0 0,-26 0-1,1 0 1,0 0-1,-25-25 267,25 25-267,49-25-15,50 25 16,0-25 0,75 25-16,74 0 15,24 0 1,-98 0-16,-26-25 15,1 1 1,-50 24 0,50 0-16,49 0 15,-198 0 1,-1 0-16,1 0 16,0 0-1,0 0-15,0 0 16,-1 0 328,1 0-329,25 0-15,74 24 16,0-24-16,0 0 15,-50 0-15,-24 0 16,0 0 0,-1 0-1,26 0-15,-1 0 16,174 25-16,-198 0 16,-26-25-1,26 25-15,-25-25 16,25 0-1,-26 0 1,1 0 297,0-25-282,25 25-16,-26 0 1,26 0 0,99 0-16,0 0 15,-25 25 1,0 0-16,-50-25 16,-24 24-16,-26 1 15,51-25 1,-25 25-16,49-25 15,0 0 1,50 0-16,-100 0 16,-24 0-1,0 0-15,0 0 16,0 0 0,-1 0-1,1 0 298,0 0-298,99 0-15,74-25 16,51 0 0,-51 25-1,-49 0-15,49 0 16,149 0-16,-272 0 15,-25 0 1,24 0 0,25 0-16,25 0 15,25 0 1,-25 0 0,-25 0-16,-24 0 15,24 25-15,-74-25 16,-1 0 1796,1 0-1796,-50 0 46,-24 0-46,-1-49-16,-49 24 16,49 25-16,1 0 15,24 0-15,-25 0 16,-49 25 0,-50-1-16,-49 1 15,-25-25 1,24 0-16,1 0 15,-1 0 1,26-25-16,24 1 16,50-26-1,-1 25-15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2T05:13:28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6698 16197 0,'74'0'31,"-24"0"-15,98 25-1,-73 25-15,74 124 16,173 421 0,-247-322-16,-75-50 15,-75 124 1,26-173-16,-1-1 15,50-49 1,-50-49-16,26-50 16,-26-1-1,0 1-15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2T05:13:59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12626 14089 0,'0'25'156,"-25"0"-125,25-1-31,-25-24 16,25 75 0,0-50-16,0-1 15,-24 51-15,-1 74 16,0-50-1,25 0 1,0-49-16,0-25 16,0-1-1</inkml:trace>
  <inkml:trace contextRef="#ctx0" brushRef="#br0" timeOffset="2862.2652">13420 14287 0,'0'25'172,"0"0"-172,0 25 31,0-25-31,-25 24 15,25 26-15,0 24 16,0 50 0,0-50-16,0-50 15,0-24 1,0 25 0,0-25-1</inkml:trace>
  <inkml:trace contextRef="#ctx0" brushRef="#br0" timeOffset="4321.4278">12328 14759 0,'0'74'172,"0"75"-157,-25 49 1,25-49-16,-24 25 15,24 0 1,0-100-16,0-24 16,0-26-1,0 1-15,0 0 16,0 0 0,0 0 15</inkml:trace>
  <inkml:trace contextRef="#ctx0" brushRef="#br0" timeOffset="5729.9819">15627 14213 0</inkml:trace>
  <inkml:trace contextRef="#ctx0" brushRef="#br0" timeOffset="23244.4333">11411 6276 0,'49'0'156,"1"0"-156,-1 0 16,51 0-1,73 24-15,1-24 16,49 25 0,25 0-16,-99-25 15,0 0 1,-100 0-1,1 0-15,0 0 16,-26 0 0,51 0-1,-50 0-15,-1 0 16,26 0 0,0 0-16,-26 0 15,1 0 16,0 0-15,0 0 265,24 0-265,1-25-16,49 25 16,-49 0-1,-25 0 1,74 0-16,50 0 15,-25-25 1,49 25-16,26-24 16,-50 24-1,-75 0-15,-24 0 16,-1 0 0,26 0-16,-50 0 15,24 0 1,-24 0-16,0 0 15,0 0 251,24-25-235,-49 0-31,50 25 16,24-25-16,50 0 16,25 25-1,0 0 1,-25 0-1,25 0-15,-75 0 16,-49 0 0,25 0-16,-1 0 15,1 0-15,-1 0 16,-24 0 0,50-24-1,-1 24-15,-49 0 250,0-25-219,-1 0-15,51 0-16,49-24 16,25-1-1,24 0-15,26 26 16,74-1 0,-75 25-1,-74 0-15,-50 0 16,-24 0-16,0 0 15,-1 0 1,1 0 0,0 0-1,-26 0-15,1 0 16,25 0 0,-25 0 265,24 0-281,1 0 15,-25 0 1,49 0-16,25 0 16,50 0-1,0 0-15,0 0 16,-75 25 0,1-25 46,49 0-62,74 0 16,-24 0-1,-125 0-15,-24-25 16,0 25 0,0 0-16,-25-25 15,24 25 1,1 0 31,-50 0 140,1 0-156,24 25 282</inkml:trace>
  <inkml:trace contextRef="#ctx0" brushRef="#br0" timeOffset="31895.6547">13693 8136 0,'0'-25'156,"24"25"-141,1 0-15,0 0 16,0 0-16,24-25 16,26 25-16,49 0 15,49 0 1,1 25-16,-25 0 16,-50-25-1,25 25-15,0-25 16,0 25-1,50-1 1,-1 1-16,-24 0 16,-74-25-1,-51 0-15,1 0 16,25 0 0,0 0-16,-1 0 15,-24 0 1,0 0-16,-25-25 15,25 25 1,-1 0 265,26-49-281,-25 49 16,49 0 0,-24 0-1,49 0-15,75 0 16,24 24-16,-24 1 15,-50 0 1,-75-25-16,1 25 16,-25-25-16,0 0 15,-1 0 1,1 0-16,25 0 16,-25 0-1,-1 0-15,1 0 16,0 0 46</inkml:trace>
  <inkml:trace contextRef="#ctx0" brushRef="#br0" timeOffset="36830.312">2109 9227 0,'0'-24'157,"49"24"-157,26 0 15,24 0 1,0 0 0,-24 0-1,-51 0-15,26 0 16,24 0-1,26 0-15,24 0 16,25 0 0,-25 0-16,-50 24 15,0-24-15,1 0 16,24 0 0,0 0-1,25 0-15,0 0 16,-25 0-1,-24 0-15,-1 0 16,-24 0 0,24 0-1,50 0-15,-74 0 313,-25-24-313,0-1 15,24 25-15,1 0 16,24 0 0,50 0-16,75 0 15,49 0 1,-50 0-16,-24 0 16,-50 0-1,-25 0-15,-25 0 16,1 0-16,-1 0 15,25 0 1,-49 0-16,-25 0 16,0 25-1,24-1-15,1-24 16,-25 0 15,-25-24 266,49 24-297,-24 0 16,25-25-1,74 25-15,74 0 16,1 25 0,-26-1-16,-24 1 15,-50 0 1,-49-25-16,0 0 15,24 0 1,75 25-16,-100-25 16,1 0-1,24 0-15,1 0 16,-50 0-16,-1 0 16,1 0-1,0 0-15,0 0 16,0 0-1,-1 0-15,1 0 16,-25 25-16,25-25 16,0 0 15</inkml:trace>
  <inkml:trace contextRef="#ctx0" brushRef="#br0" timeOffset="40720.6007">2183 9004 0,'25'0'172,"74"0"-157,100 0 1,-1 0-16,-49 25 15,25 0-15,-50-25 16,49 49 0,1-24-16,-25-25 15,-25 25 1,-50-25-16,0 0 16,1 0-16,24 0 15,-24 0 1,-51 0-16,26 0 15,24 0 1,-24 0-16,0 0 16,-1 0-1,-24 0-15,0 0 16,0 0-16,-1 25 16,26-25-1,-25 0 1,24 0 265,-24 0-281,50 0 16,73 0-1,26 0-15,49 0 16,-99 25 0,149-1-16,0 51 15,-74-50-15,-1-1 16,-24-24-1,-50 0-15,24 0 16,-24 0 0,-24 0-1,24 25-15,-50 0 16,-24-25-16,-25 0 16,24 0-1,-24 0 1,0-25-16,0 25 15,-50 0 876,50 0-813,-1 0-62,100 0-1,50 25-15,0 0 16,-75 0-16,-50-25 16,26 0-1,-25 24-15,-26-24 16,1 0 62,0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4-12T05:16:59.4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10964 7069 0,'0'25'188,"0"0"-173,0 0 1,-25-25-1,25 25 1,0-1-16,0 1 31,0 0 1,0 0-1,0 0 0,0-1-15,25 1-16,0 0 15,-25 0 1,25-25-16,-25 25 16,0-1-1,24-24-15,-24 25 47,0 0-16,0 0-15,0 0 140,-24-25-140,-26 0-1,-74 24-15,-25 1 16,0 0 0,25 0-16,-25 24 15,75-49-15,-25 0 16,-25 0 0,25 0-16,-25 25 15,0-25 1,74 0-1,-24 0 1,49 0-16,0 0 16,0 0-1,0 0-15,1 0 16,24 25 0,-25-25-1</inkml:trace>
  <inkml:trace contextRef="#ctx0" brushRef="#br0" timeOffset="2706.9619">12328 7119 0,'0'25'140,"0"0"-108,0-1-32,0 1 15,-25 0 1,25 0-16,-24 24 16,24-24-1,0 0-15,0 0 16,0 0-1,0-1 1,-25 1 15,0 25-31,0-1 16,25 1-16,0 0 16,0-26-1,-25 26 1,25-25-16,0 0 15,0-1 17,0 1-17,0 0 1,0 0-16,0 24 16,50 1-16,-50 0 15,0 24 1,25 1-16,-25-26 15,0-24-15,0 25 16,0-26 0,0 1-16,25 0 15,-25 0 1,0 0-16,0-1 31,0 1 16,0 0-16,0 0-15,0 0 0,0-1-1,0 1-15,0 0 63,-25-25 46,0 0-109,-25 0 16,-49 0-16,0 0 15,-99 0 1,-1-25-16,26 0 16,48 25-1,26-24-15,25 24 16,24-25-1,1 25-15,-51 0 16,-24 0 0,-74 0-1,49 0-15,50 0 16,24 0 0,51 0-16,-26 0 31,25 0-16,-24 25 1,24-25 0,-25 0-1,-24 0-15,24 0 16,1 0-16,24 0 31,0 0 0,0 0 63</inkml:trace>
  <inkml:trace contextRef="#ctx0" brushRef="#br0" timeOffset="6701.7657">13817 7119 0,'-25'124'234,"-124"298"-234,25 49 16,99-397 0,25-49-16,-25 25 15,25 24 1,0 1-16,0-51 15,-25 51 1,25-1-16,-24-24 16,24-1-1,0-24 1,0 0-16,24 0 16,-24 0-1,25-1-15,-25 1 16,0 0-1,0 0 1,25 0-16,0 49 16,-25-49-1,0 0 1,25-25 0,-25 25-1,0-1 1,25 1-1,-25 0-15,0 0 32,0 0 15,0-1 15,24-24 1,1 25-32,-25 0 16,-25-25 31,1 0-78,-51 0 15,-24 0 1,-50 0-16,25-25 16,-50 0-16,1-24 15,-1 49 1,-24 0-16,-1 0 16,50-25-1,50 25-15,0-25 16,0 25-1,24 0-15,1 0 16,-50 0 0,50 0-16,-1 0 15,-49 0-15,74 0 16,26 0 0,-1 0-16,-25 0 31,25 0-16,-24 0-15,24 0 16,-25 0 0,1 0-16,-26-25 15,26 25 1,-1 0-16,25 0 31,1 0 282,-26 0-298,25 0-15,-74-24 16,0 24-16,-1 0 16,76 0-1,-1 0-15,-25 0 16,1 0-1,24 0 1,0 0 78,50 0 312,-25 24-47</inkml:trace>
  <inkml:trace contextRef="#ctx0" brushRef="#br0" timeOffset="8924.4777">17388 10914 0,'-595'-149'16,"-397"-24"-1,-25 24-15,-25 74 16,224 75-1,222 0-15,75 25 16,125 74-16,197-49 16,25 0-1,1-26 1,74-24-16,24 0 16,50 0-1,-24 0-15</inkml:trace>
  <inkml:trace contextRef="#ctx0" brushRef="#br0" timeOffset="10676.3415">10691 10914 0,'25'0'172,"0"0"-156,0 0-16,-1 0 15,1 0 1,0 0 0,0 0-1,0 0-15,-1 0 31</inkml:trace>
  <inkml:trace contextRef="#ctx0" brushRef="#br0" timeOffset="12051.7966">15230 10964 0,'25'0'93,"0"0"-77,49 0-16,-24 0 16,74 0-1,-25 0-15,-24 0 16,49 0 0,0 0-16,25 0 15,-75 0 1,-49 0-16,0 0 15,24 0-15,-24 0 16,0 0 0,0 0-1</inkml:trace>
  <inkml:trace contextRef="#ctx0" brushRef="#br0" timeOffset="13803.2116">21134 11237 0,'25'0'78,"0"0"-78,-1 0 16,1 0-1,74-50-15,-24 50 16,49 0-1,-50-25-15,75 25 16,49 0-16,26-25 16,-100 0-1,-25 1-15,-74 24 16,0 0 0,-25-25-16,24 25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1E8206-5749-452C-870E-52CFAFB5846C}" type="datetimeFigureOut">
              <a:rPr lang="en-US" smtClean="0"/>
              <a:pPr>
                <a:defRPr/>
              </a:pPr>
              <a:t>4/12/2020</a:t>
            </a:fld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29515144-DAD1-4D30-BCF8-73F71ACED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6957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e5245a713_2_3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4e5245a713_2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3834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4e5245a713_2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4e5245a713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865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94EBB1-C50C-401A-BACD-631C4C63ED7D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88992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1927D9B-9A94-4137-9BDB-95613A64DA6A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09115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6B9ED5-FE15-42F3-930B-10DA3EF67082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22132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350E79D-DD4C-459D-9982-43B0D01A4CF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744034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CAFE9A-1B00-41A9-8570-E4D414A76A5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265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8B13F9-30A0-402F-BAD5-2ACC98265560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434964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8012BF1-E2F7-4A28-A7E9-DEDBED6D313A}" type="datetime1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86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type="tx">
  <p:cSld name="Title and text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45"/>
          <p:cNvSpPr txBox="1">
            <a:spLocks noGrp="1"/>
          </p:cNvSpPr>
          <p:nvPr>
            <p:ph type="body" idx="1"/>
          </p:nvPr>
        </p:nvSpPr>
        <p:spPr>
          <a:xfrm>
            <a:off x="685800" y="1371600"/>
            <a:ext cx="7772400" cy="46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80" name="Google Shape;280;p45"/>
          <p:cNvSpPr txBox="1">
            <a:spLocks noGrp="1"/>
          </p:cNvSpPr>
          <p:nvPr>
            <p:ph type="dt" idx="10"/>
          </p:nvPr>
        </p:nvSpPr>
        <p:spPr>
          <a:xfrm>
            <a:off x="2286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02CF848-D42F-45DD-9B4A-1B0D7218FADE}" type="datetime1">
              <a:rPr lang="en-US" smtClean="0"/>
              <a:t>4/12/2020</a:t>
            </a:fld>
            <a:endParaRPr/>
          </a:p>
        </p:txBody>
      </p:sp>
      <p:sp>
        <p:nvSpPr>
          <p:cNvPr id="281" name="Google Shape;281;p45"/>
          <p:cNvSpPr txBox="1">
            <a:spLocks noGrp="1"/>
          </p:cNvSpPr>
          <p:nvPr>
            <p:ph type="ftr" idx="11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5"/>
          <p:cNvSpPr txBox="1">
            <a:spLocks noGrp="1"/>
          </p:cNvSpPr>
          <p:nvPr>
            <p:ph type="sldNum" idx="12"/>
          </p:nvPr>
        </p:nvSpPr>
        <p:spPr>
          <a:xfrm>
            <a:off x="6934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466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b="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921834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b="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638005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b="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843609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</p:grpSp>
      <p:grpSp>
        <p:nvGrpSpPr>
          <p:cNvPr id="8" name="Group 10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b="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398461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3DA625C-7372-4E2B-BF73-7A3B77124A1E}" type="datetime1">
              <a:rPr lang="en-US" smtClean="0"/>
              <a:t>4/12/2020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229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b="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92064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0026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0271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7653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Chiang_Ch4.ppt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A177A-E8DC-4CF2-9649-72550E6142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158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5017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9171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8932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8731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4085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9899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8343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401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7341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031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808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1365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5428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1794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0308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0437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6485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7899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494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8735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9208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3563108" y="2223656"/>
            <a:ext cx="2017786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9144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8001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0569"/>
            <a:ext cx="6991350" cy="764364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3304" y="1600202"/>
            <a:ext cx="7620000" cy="2728913"/>
          </a:xfrm>
        </p:spPr>
        <p:txBody>
          <a:bodyPr/>
          <a:lstStyle>
            <a:lvl1pPr>
              <a:defRPr sz="1350">
                <a:latin typeface="Helvetica" panose="020B0604020202030204" pitchFamily="34" charset="0"/>
              </a:defRPr>
            </a:lvl1pPr>
            <a:lvl2pPr>
              <a:defRPr sz="1200">
                <a:latin typeface="Helvetica" panose="020B0604020202030204" pitchFamily="34" charset="0"/>
              </a:defRPr>
            </a:lvl2pPr>
            <a:lvl3pPr>
              <a:defRPr sz="1050">
                <a:latin typeface="Helvetica" panose="020B0604020202030204" pitchFamily="34" charset="0"/>
              </a:defRPr>
            </a:lvl3pPr>
            <a:lvl4pPr>
              <a:defRPr sz="900">
                <a:latin typeface="Helvetica" panose="020B0604020202030204" pitchFamily="34" charset="0"/>
              </a:defRPr>
            </a:lvl4pPr>
            <a:lvl5pPr>
              <a:defRPr sz="9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46935" y="1143002"/>
            <a:ext cx="8397717" cy="395287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607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53400" y="6550025"/>
            <a:ext cx="990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err="1" smtClean="0">
                <a:solidFill>
                  <a:srgbClr val="101141"/>
                </a:solidFill>
                <a:latin typeface="Arial"/>
                <a:cs typeface="Arial"/>
              </a:rPr>
              <a:t>Pilani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436912"/>
      </p:ext>
    </p:extLst>
  </p:cSld>
  <p:clrMapOvr>
    <a:masterClrMapping/>
  </p:clrMapOvr>
  <p:hf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19232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1100" smtClean="0">
                <a:solidFill>
                  <a:srgbClr val="101141"/>
                </a:solidFill>
                <a:cs typeface="Arial" pitchFamily="34" charset="0"/>
              </a:rPr>
              <a:t>BITS </a:t>
            </a:r>
            <a:r>
              <a:rPr lang="en-US" sz="1100" b="0" smtClean="0">
                <a:solidFill>
                  <a:srgbClr val="101141"/>
                </a:solidFill>
                <a:cs typeface="Arial" pitchFamily="34" charset="0"/>
              </a:rPr>
              <a:t>Pilani, Hyderabad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83361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46909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83418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0839DE-7ECE-48D2-99DE-21DA18AEA67A}" type="datetime3">
              <a:rPr lang="en-US" smtClean="0"/>
              <a:pPr>
                <a:defRPr/>
              </a:pPr>
              <a:t>12 April 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A1433-2BD6-474A-B042-E5F0856EF4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78B23240-9A46-45DC-80D8-72E6138EF4CC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9A5015-9EE6-40A5-B0CB-31BFFDD9A4EB}" type="datetime3">
              <a:rPr lang="en-US" smtClean="0"/>
              <a:pPr>
                <a:defRPr/>
              </a:pPr>
              <a:t>12 April 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8A489-38BD-40B0-9083-7E99DA90313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22A36-FC8F-4476-8002-426133117C1A}" type="datetime3">
              <a:rPr lang="en-US" smtClean="0"/>
              <a:pPr>
                <a:defRPr/>
              </a:pPr>
              <a:t>12 April 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8CB16-FC74-415F-A778-AFAE7BEAFAF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82F390-5B63-4068-A9D0-F644AD3195B3}" type="datetime3">
              <a:rPr lang="en-US" smtClean="0"/>
              <a:pPr>
                <a:defRPr/>
              </a:pPr>
              <a:t>12 April 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B1E71-4690-4FD4-BBCF-A3779CD5256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DB21C6-0923-4961-A20F-7A28DB072D10}" type="datetime3">
              <a:rPr lang="en-US" smtClean="0"/>
              <a:pPr>
                <a:defRPr/>
              </a:pPr>
              <a:t>12 April 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4774-6889-4F3F-87B3-82AF987C97C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870F50-75AD-42BD-9FCC-315508736187}" type="datetime3">
              <a:rPr lang="en-US" smtClean="0"/>
              <a:pPr>
                <a:defRPr/>
              </a:pPr>
              <a:t>12 April 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715D1-A74F-4481-8AFF-0CF19F1A422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BDD43D-E7AE-4424-AE04-B9CE5412EE81}" type="datetime3">
              <a:rPr lang="en-US" smtClean="0"/>
              <a:pPr>
                <a:defRPr/>
              </a:pPr>
              <a:t>12 April 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36656-7811-4E10-ABA8-C743BA19F43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21FB6-D61F-403D-94D9-B19EE8A5BC42}" type="datetime3">
              <a:rPr lang="en-US" smtClean="0"/>
              <a:pPr>
                <a:defRPr/>
              </a:pPr>
              <a:t>12 April 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E505A-A9CD-4645-BB6F-663BC8294A5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D0BE5-B565-4932-BADA-8E47D0D5B9DE}" type="datetime3">
              <a:rPr lang="en-US" smtClean="0"/>
              <a:pPr>
                <a:defRPr/>
              </a:pPr>
              <a:t>12 April 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21827-D599-4054-9CED-35F966873CD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E116E8-DA5F-42E5-B0B1-9907E32B06B3}" type="datetime3">
              <a:rPr lang="en-US" smtClean="0"/>
              <a:pPr>
                <a:defRPr/>
              </a:pPr>
              <a:t>12 April 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2A46-881B-4CE5-A377-400F5AC575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431E5D-F259-409B-A60A-13FAD9F656C5}" type="datetime3">
              <a:rPr lang="en-US" smtClean="0"/>
              <a:pPr>
                <a:defRPr/>
              </a:pPr>
              <a:t>12 April 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FCE0F-DF2D-4465-B568-7505733AD93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 smtClean="0"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 smtClean="0"/>
            </a:lvl1pPr>
          </a:lstStyle>
          <a:p>
            <a:pPr>
              <a:defRPr/>
            </a:pPr>
            <a:fld id="{578891D9-9DBF-4503-8954-7823A473F5F2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B935F1-7523-4B40-B6A7-30FB748A579D}" type="datetime3">
              <a:rPr lang="en-US" smtClean="0"/>
              <a:pPr>
                <a:defRPr/>
              </a:pPr>
              <a:t>12 April 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54B72-864B-4419-8417-A1CD80834F1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32E4D5-4FD9-46E8-B166-52F32C0740BC}" type="datetime3">
              <a:rPr lang="en-US" smtClean="0"/>
              <a:pPr>
                <a:defRPr/>
              </a:pPr>
              <a:t>12 April 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C4AA0-627E-417E-B63D-B3DF9B458D2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902A5F-51AB-4C5D-954C-057ACE253CE8}" type="datetime3">
              <a:rPr lang="en-US" smtClean="0"/>
              <a:pPr>
                <a:defRPr/>
              </a:pPr>
              <a:t>12 April 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947CB-2DD6-480A-BB8A-9DB725A59B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FE1664-5C53-4520-8877-D959702EB3EF}" type="datetime3">
              <a:rPr lang="en-US" smtClean="0"/>
              <a:pPr>
                <a:defRPr/>
              </a:pPr>
              <a:t>12 April 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44F58-842A-4939-AD5D-04575B8B76C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2792C2-82A0-43AA-A8FE-D3DBBC2B2262}" type="datetime3">
              <a:rPr lang="en-US" smtClean="0"/>
              <a:pPr>
                <a:defRPr/>
              </a:pPr>
              <a:t>12 April 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2B2FC-FC80-4EAE-B114-A316EDBA5B6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8702C-EECD-4B82-B49B-12496D95B8D8}" type="datetime3">
              <a:rPr lang="en-US" smtClean="0"/>
              <a:pPr>
                <a:defRPr/>
              </a:pPr>
              <a:t>12 April 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3D8C1-C48A-434B-B05D-32EFC992A06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BDE39E-AE5C-476A-BE58-A0D033D22799}" type="datetime3">
              <a:rPr lang="en-US" smtClean="0"/>
              <a:pPr>
                <a:defRPr/>
              </a:pPr>
              <a:t>12 April 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C52F0-3AC6-4B70-9B7C-80128C5BC8D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35A27-AF09-4989-B6B9-AF930EF72691}" type="datetime3">
              <a:rPr lang="en-US" smtClean="0"/>
              <a:pPr>
                <a:defRPr/>
              </a:pPr>
              <a:t>12 April 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4F594-7693-4705-8E88-CEADBE86DA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FEF68E-F1E1-4A3B-9372-0183176248BC}" type="datetime3">
              <a:rPr lang="en-US" smtClean="0"/>
              <a:pPr>
                <a:defRPr/>
              </a:pPr>
              <a:t>12 April 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06891-6D43-46F3-BFF0-1270190D4E6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F16587-5387-4662-8392-9201759DD966}" type="datetime3">
              <a:rPr lang="en-US" smtClean="0"/>
              <a:pPr>
                <a:defRPr/>
              </a:pPr>
              <a:t>12 April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A3E19F5-FFA1-453C-833B-F16B02D13DF5}" type="datetime3">
              <a:rPr lang="en-US" smtClean="0"/>
              <a:pPr>
                <a:defRPr/>
              </a:pPr>
              <a:t>12 April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02F3A45-6A81-4867-BF32-A07382DC3F51}" type="datetime3">
              <a:rPr lang="en-US" smtClean="0"/>
              <a:pPr>
                <a:defRPr/>
              </a:pPr>
              <a:t>12 April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C8CB933-480A-4EEB-827D-A94F558FD7C1}" type="datetime3">
              <a:rPr lang="en-US" smtClean="0"/>
              <a:pPr>
                <a:defRPr/>
              </a:pPr>
              <a:t>12 April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DE969D5-A5AF-43E2-A23E-AFED5E7358C8}" type="datetime3">
              <a:rPr lang="en-US" smtClean="0"/>
              <a:pPr>
                <a:defRPr/>
              </a:pPr>
              <a:t>12 April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366E16A-BDC5-4C8E-90E6-E57FBC9CA054}" type="datetime3">
              <a:rPr lang="en-US" smtClean="0"/>
              <a:pPr>
                <a:defRPr/>
              </a:pPr>
              <a:t>12 April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D15B7A5-9335-4DDE-ABC5-05CA3C55C3F4}" type="datetime3">
              <a:rPr lang="en-US" smtClean="0"/>
              <a:pPr>
                <a:defRPr/>
              </a:pPr>
              <a:t>12 April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BC20F7A-A639-43F0-BDB0-255BCAE88535}" type="datetime3">
              <a:rPr lang="en-US" smtClean="0"/>
              <a:pPr>
                <a:defRPr/>
              </a:pPr>
              <a:t>12 April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E649571-051F-442C-AD6B-668B3120F391}" type="datetime3">
              <a:rPr lang="en-US" smtClean="0"/>
              <a:pPr>
                <a:defRPr/>
              </a:pPr>
              <a:t>12 April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D43D67A-1FA9-4BC8-B033-75E49E55CB88}" type="datetime3">
              <a:rPr lang="en-US" smtClean="0"/>
              <a:pPr>
                <a:defRPr/>
              </a:pPr>
              <a:t>12 April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D9E909E-7C98-4E08-B6CF-5AC97662F8A6}" type="datetime3">
              <a:rPr lang="en-US" smtClean="0"/>
              <a:pPr>
                <a:defRPr/>
              </a:pPr>
              <a:t>12 April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DB935C-A2BB-404C-A6C5-67E906802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918" r:id="rId14"/>
    <p:sldLayoutId id="2147483919" r:id="rId15"/>
    <p:sldLayoutId id="2147483920" r:id="rId16"/>
    <p:sldLayoutId id="2147483921" r:id="rId17"/>
    <p:sldLayoutId id="2147483924" r:id="rId18"/>
    <p:sldLayoutId id="2147483925" r:id="rId19"/>
    <p:sldLayoutId id="2147483926" r:id="rId20"/>
    <p:sldLayoutId id="2147483927" r:id="rId21"/>
    <p:sldLayoutId id="2147483928" r:id="rId22"/>
    <p:sldLayoutId id="2147483929" r:id="rId23"/>
    <p:sldLayoutId id="2147483930" r:id="rId24"/>
    <p:sldLayoutId id="2147483932" r:id="rId25"/>
    <p:sldLayoutId id="2147483933" r:id="rId26"/>
    <p:sldLayoutId id="2147483934" r:id="rId27"/>
    <p:sldLayoutId id="2147483935" r:id="rId28"/>
    <p:sldLayoutId id="2147483936" r:id="rId29"/>
    <p:sldLayoutId id="2147483937" r:id="rId30"/>
    <p:sldLayoutId id="2147483938" r:id="rId31"/>
    <p:sldLayoutId id="2147483939" r:id="rId32"/>
    <p:sldLayoutId id="2147483940" r:id="rId33"/>
    <p:sldLayoutId id="2147483941" r:id="rId34"/>
    <p:sldLayoutId id="2147483942" r:id="rId35"/>
    <p:sldLayoutId id="2147483943" r:id="rId36"/>
    <p:sldLayoutId id="2147483948" r:id="rId37"/>
    <p:sldLayoutId id="2147483949" r:id="rId38"/>
    <p:sldLayoutId id="2147483950" r:id="rId39"/>
    <p:sldLayoutId id="2147483951" r:id="rId40"/>
    <p:sldLayoutId id="2147483952" r:id="rId41"/>
    <p:sldLayoutId id="2147483953" r:id="rId42"/>
    <p:sldLayoutId id="2147483954" r:id="rId43"/>
    <p:sldLayoutId id="2147483955" r:id="rId44"/>
    <p:sldLayoutId id="2147483956" r:id="rId45"/>
    <p:sldLayoutId id="2147483957" r:id="rId46"/>
    <p:sldLayoutId id="2147483958" r:id="rId47"/>
    <p:sldLayoutId id="2147483959" r:id="rId48"/>
    <p:sldLayoutId id="2147483960" r:id="rId49"/>
    <p:sldLayoutId id="2147483961" r:id="rId50"/>
    <p:sldLayoutId id="2147483962" r:id="rId51"/>
    <p:sldLayoutId id="2147483963" r:id="rId52"/>
    <p:sldLayoutId id="2147483964" r:id="rId53"/>
    <p:sldLayoutId id="2147483968" r:id="rId54"/>
    <p:sldLayoutId id="2147483969" r:id="rId55"/>
    <p:sldLayoutId id="2147483970" r:id="rId56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4100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01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102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en.wikipedia.org/wiki/Linear_dependence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8.png"/><Relationship Id="rId7" Type="http://schemas.openxmlformats.org/officeDocument/2006/relationships/customXml" Target="../ink/ink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10" Type="http://schemas.openxmlformats.org/officeDocument/2006/relationships/image" Target="../media/image27.emf"/><Relationship Id="rId4" Type="http://schemas.openxmlformats.org/officeDocument/2006/relationships/image" Target="../media/image24.png"/><Relationship Id="rId9" Type="http://schemas.openxmlformats.org/officeDocument/2006/relationships/customXml" Target="../ink/ink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emf"/><Relationship Id="rId4" Type="http://schemas.openxmlformats.org/officeDocument/2006/relationships/customXml" Target="../ink/ink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terminant" TargetMode="External"/><Relationship Id="rId7" Type="http://schemas.openxmlformats.org/officeDocument/2006/relationships/image" Target="../media/image41.emf"/><Relationship Id="rId2" Type="http://schemas.openxmlformats.org/officeDocument/2006/relationships/hyperlink" Target="https://en.wikipedia.org/wiki/Matrix_(mathematics)" TargetMode="Externa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7.xml"/><Relationship Id="rId5" Type="http://schemas.openxmlformats.org/officeDocument/2006/relationships/image" Target="../media/image40.png"/><Relationship Id="rId4" Type="http://schemas.openxmlformats.org/officeDocument/2006/relationships/hyperlink" Target="https://en.wikipedia.org/wiki/Square_matri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emf"/><Relationship Id="rId4" Type="http://schemas.openxmlformats.org/officeDocument/2006/relationships/customXml" Target="../ink/ink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emf"/><Relationship Id="rId7" Type="http://schemas.openxmlformats.org/officeDocument/2006/relationships/image" Target="../media/image470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.xml"/><Relationship Id="rId5" Type="http://schemas.openxmlformats.org/officeDocument/2006/relationships/image" Target="../media/image460.emf"/><Relationship Id="rId4" Type="http://schemas.openxmlformats.org/officeDocument/2006/relationships/customXml" Target="../ink/ink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0.emf"/><Relationship Id="rId4" Type="http://schemas.openxmlformats.org/officeDocument/2006/relationships/customXml" Target="../ink/ink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3.xml"/><Relationship Id="rId7" Type="http://schemas.openxmlformats.org/officeDocument/2006/relationships/image" Target="../media/image7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54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7" Type="http://schemas.openxmlformats.org/officeDocument/2006/relationships/image" Target="../media/image109.em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customXml" Target="../ink/ink20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10.xml"/><Relationship Id="rId7" Type="http://schemas.openxmlformats.org/officeDocument/2006/relationships/image" Target="../media/image86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85.png"/><Relationship Id="rId5" Type="http://schemas.openxmlformats.org/officeDocument/2006/relationships/slideLayout" Target="../slideLayouts/slideLayout53.xml"/><Relationship Id="rId4" Type="http://schemas.openxmlformats.org/officeDocument/2006/relationships/tags" Target="../tags/tag11.xml"/><Relationship Id="rId9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61.emf"/><Relationship Id="rId7" Type="http://schemas.openxmlformats.org/officeDocument/2006/relationships/image" Target="../media/image63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.xml"/><Relationship Id="rId11" Type="http://schemas.openxmlformats.org/officeDocument/2006/relationships/image" Target="../media/image66.emf"/><Relationship Id="rId5" Type="http://schemas.openxmlformats.org/officeDocument/2006/relationships/image" Target="../media/image62.emf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65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emf"/><Relationship Id="rId4" Type="http://schemas.openxmlformats.org/officeDocument/2006/relationships/customXml" Target="../ink/ink28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image" Target="../media/image69.emf"/><Relationship Id="rId7" Type="http://schemas.openxmlformats.org/officeDocument/2006/relationships/image" Target="../media/image71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.xml"/><Relationship Id="rId5" Type="http://schemas.openxmlformats.org/officeDocument/2006/relationships/image" Target="../media/image70.emf"/><Relationship Id="rId4" Type="http://schemas.openxmlformats.org/officeDocument/2006/relationships/customXml" Target="../ink/ink30.xml"/><Relationship Id="rId9" Type="http://schemas.openxmlformats.org/officeDocument/2006/relationships/image" Target="../media/image7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sP-S7yKaRA" TargetMode="External"/><Relationship Id="rId2" Type="http://schemas.openxmlformats.org/officeDocument/2006/relationships/hyperlink" Target="https://textbooks.math.gatech.edu/ila/least-squares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coursera.org/lecture/machine-learning/gradient-descent-8SpIM" TargetMode="External"/><Relationship Id="rId4" Type="http://schemas.openxmlformats.org/officeDocument/2006/relationships/hyperlink" Target="https://towardsdatascience.com/batch-mini-batch-stochastic-gradient-descent-7a62ecba642a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val_(mathematics)#Multi-dimensional_intervals" TargetMode="External"/><Relationship Id="rId2" Type="http://schemas.openxmlformats.org/officeDocument/2006/relationships/hyperlink" Target="https://en.wikipedia.org/wiki/Real-valued_function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wikipedia.org/wiki/Graph_of_a_function" TargetMode="External"/><Relationship Id="rId4" Type="http://schemas.openxmlformats.org/officeDocument/2006/relationships/hyperlink" Target="https://en.wikipedia.org/wiki/Line_segmen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1905000" y="3200400"/>
            <a:ext cx="6934200" cy="1524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FFFF66"/>
                </a:solidFill>
                <a:latin typeface="+mn-lt"/>
              </a:rPr>
              <a:t>Regression: Contact Session 2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690948" y="4926874"/>
            <a:ext cx="5943600" cy="1143000"/>
          </a:xfrm>
          <a:prstGeom prst="rect">
            <a:avLst/>
          </a:prstGeom>
        </p:spPr>
        <p:txBody>
          <a:bodyPr rtlCol="0">
            <a:normAutofit fontScale="85000" lnSpcReduction="20000"/>
          </a:bodyPr>
          <a:lstStyle/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Dr. Chetana Gavankar, </a:t>
            </a:r>
            <a:r>
              <a:rPr lang="en-US" sz="2800" dirty="0" err="1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Ph.D</a:t>
            </a:r>
            <a:r>
              <a:rPr lang="en-US" sz="2800" dirty="0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,</a:t>
            </a:r>
          </a:p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IIT Bombay-Monash University Australia</a:t>
            </a:r>
          </a:p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  <a:latin typeface="+mn-lt"/>
                <a:cs typeface="Courier New" pitchFamily="49" charset="0"/>
              </a:rPr>
              <a:t>Chetana.gavankar@pilani.bits-pilani.ac.in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>
            <a:spLocks noGrp="1"/>
          </p:cNvSpPr>
          <p:nvPr>
            <p:ph type="title" idx="4294967295"/>
          </p:nvPr>
        </p:nvSpPr>
        <p:spPr>
          <a:xfrm>
            <a:off x="-2590800" y="381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Matrix Rank</a:t>
            </a:r>
            <a:endParaRPr dirty="0"/>
          </a:p>
        </p:txBody>
      </p:sp>
      <p:sp>
        <p:nvSpPr>
          <p:cNvPr id="457" name="Google Shape;457;p66"/>
          <p:cNvSpPr txBox="1">
            <a:spLocks noGrp="1"/>
          </p:cNvSpPr>
          <p:nvPr>
            <p:ph type="body" idx="4294967295"/>
          </p:nvPr>
        </p:nvSpPr>
        <p:spPr>
          <a:xfrm>
            <a:off x="0" y="1841710"/>
            <a:ext cx="9067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Column/row rank</a:t>
            </a:r>
            <a:endParaRPr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dirty="0"/>
              <a:t>col-rank(A)=no. of </a:t>
            </a:r>
            <a:r>
              <a:rPr lang="en-US" dirty="0" smtClean="0"/>
              <a:t>linearly independent </a:t>
            </a:r>
            <a:r>
              <a:rPr lang="en-US" dirty="0"/>
              <a:t>columns</a:t>
            </a:r>
            <a:endParaRPr dirty="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dirty="0"/>
              <a:t>row-rank(A)=no. </a:t>
            </a:r>
            <a:r>
              <a:rPr lang="en-US" dirty="0" smtClean="0"/>
              <a:t>of linearly </a:t>
            </a:r>
            <a:r>
              <a:rPr lang="en-US" dirty="0"/>
              <a:t>independent rows</a:t>
            </a:r>
            <a:endParaRPr dirty="0"/>
          </a:p>
          <a:p>
            <a:pPr lv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dirty="0" smtClean="0"/>
              <a:t>Rank </a:t>
            </a:r>
            <a:r>
              <a:rPr lang="en-US" dirty="0"/>
              <a:t>of a matrix is the number of linearly independent rows or columns (whichever is smaller). </a:t>
            </a:r>
            <a:endParaRPr lang="en-US" dirty="0" smtClean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724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Matrix Rank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83630" y="2539662"/>
            <a:ext cx="8991600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rgbClr val="242729"/>
                </a:solidFill>
                <a:latin typeface="inherit"/>
              </a:rPr>
              <a:t>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ank of a matrix denotes the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information content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 of the matrix.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The lower the rank, the lower is the "information content".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For instance, when we say a rank 1 matrix, the matrix can be written as a product of a column vector times a row vector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rgbClr val="242729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rgbClr val="242729"/>
              </a:solidFill>
              <a:effectLst/>
              <a:latin typeface="inheri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119921" y="-109210"/>
            <a:ext cx="1847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567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 smtClean="0">
              <a:solidFill>
                <a:srgbClr val="222222"/>
              </a:solidFill>
            </a:endParaRPr>
          </a:p>
          <a:p>
            <a:endParaRPr lang="en-US" altLang="en-US" dirty="0" smtClean="0">
              <a:solidFill>
                <a:srgbClr val="222222"/>
              </a:solidFill>
            </a:endParaRPr>
          </a:p>
          <a:p>
            <a:endParaRPr lang="en-US" altLang="en-US" dirty="0">
              <a:solidFill>
                <a:srgbClr val="222222"/>
              </a:solidFill>
            </a:endParaRPr>
          </a:p>
          <a:p>
            <a:endParaRPr lang="en-US" altLang="en-US" dirty="0">
              <a:solidFill>
                <a:srgbClr val="222222"/>
              </a:solidFill>
            </a:endParaRPr>
          </a:p>
          <a:p>
            <a:r>
              <a:rPr lang="en-US" altLang="en-US" dirty="0" smtClean="0">
                <a:solidFill>
                  <a:srgbClr val="222222"/>
                </a:solidFill>
              </a:rPr>
              <a:t>	Matrix has </a:t>
            </a:r>
            <a:r>
              <a:rPr lang="en-US" altLang="en-US" dirty="0">
                <a:solidFill>
                  <a:srgbClr val="222222"/>
                </a:solidFill>
              </a:rPr>
              <a:t>rank 2: the first two columns are </a:t>
            </a:r>
            <a:r>
              <a:rPr lang="en-US" altLang="en-US" dirty="0">
                <a:solidFill>
                  <a:srgbClr val="0645AD"/>
                </a:solidFill>
                <a:hlinkClick r:id="rId2" tooltip="Linear dependence"/>
              </a:rPr>
              <a:t>linearly independent</a:t>
            </a:r>
            <a:r>
              <a:rPr lang="en-US" altLang="en-US" dirty="0">
                <a:solidFill>
                  <a:srgbClr val="222222"/>
                </a:solidFill>
              </a:rPr>
              <a:t>, so the rank is at least 2, </a:t>
            </a:r>
            <a:endParaRPr lang="en-US" altLang="en-US" dirty="0" smtClean="0">
              <a:solidFill>
                <a:srgbClr val="22222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222222"/>
                </a:solidFill>
              </a:rPr>
              <a:t>the third column </a:t>
            </a:r>
            <a:r>
              <a:rPr lang="en-US" altLang="en-US" dirty="0">
                <a:solidFill>
                  <a:srgbClr val="222222"/>
                </a:solidFill>
              </a:rPr>
              <a:t>is a linear combination of the first two (the second subtracted from the first), the three columns are linearly dependent so the rank must be less than 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52600"/>
            <a:ext cx="2286000" cy="1347107"/>
          </a:xfrm>
        </p:spPr>
      </p:pic>
      <p:sp>
        <p:nvSpPr>
          <p:cNvPr id="5" name="Google Shape;456;p66"/>
          <p:cNvSpPr txBox="1">
            <a:spLocks/>
          </p:cNvSpPr>
          <p:nvPr/>
        </p:nvSpPr>
        <p:spPr>
          <a:xfrm>
            <a:off x="152400" y="34834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smtClean="0"/>
              <a:t>Matrix Rank :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22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The vector </a:t>
            </a:r>
            <a:r>
              <a:rPr lang="en-US" altLang="en-US" b="1" smtClean="0">
                <a:solidFill>
                  <a:srgbClr val="FF0000"/>
                </a:solidFill>
              </a:rPr>
              <a:t>x</a:t>
            </a:r>
            <a:r>
              <a:rPr lang="en-US" altLang="en-US" i="1" smtClean="0"/>
              <a:t> </a:t>
            </a:r>
            <a:r>
              <a:rPr lang="en-US" altLang="en-US" smtClean="0"/>
              <a:t>is an eigenvector of matrix </a:t>
            </a:r>
            <a:r>
              <a:rPr lang="en-US" altLang="en-US" b="1" i="1" smtClean="0">
                <a:solidFill>
                  <a:srgbClr val="FF0000"/>
                </a:solidFill>
              </a:rPr>
              <a:t>A</a:t>
            </a:r>
            <a:r>
              <a:rPr lang="en-US" altLang="en-US" i="1" smtClean="0"/>
              <a:t> </a:t>
            </a:r>
            <a:r>
              <a:rPr lang="en-US" altLang="en-US" smtClean="0"/>
              <a:t>and  </a:t>
            </a:r>
            <a:r>
              <a:rPr lang="el-GR" altLang="en-US" smtClean="0">
                <a:solidFill>
                  <a:srgbClr val="FF0000"/>
                </a:solidFill>
                <a:cs typeface="Times New Roman" panose="02020603050405020304" pitchFamily="18" charset="0"/>
              </a:rPr>
              <a:t>λ</a:t>
            </a:r>
            <a:r>
              <a:rPr lang="en-US" altLang="en-US" smtClean="0"/>
              <a:t> is an eigenvalue of </a:t>
            </a:r>
            <a:r>
              <a:rPr lang="en-US" altLang="en-US" i="1" smtClean="0"/>
              <a:t>A </a:t>
            </a:r>
            <a:r>
              <a:rPr lang="en-US" altLang="en-US" smtClean="0"/>
              <a:t>if: </a:t>
            </a:r>
            <a:r>
              <a:rPr lang="en-US" altLang="en-US" smtClean="0">
                <a:solidFill>
                  <a:srgbClr val="FF0000"/>
                </a:solidFill>
              </a:rPr>
              <a:t>Ax=</a:t>
            </a:r>
            <a:r>
              <a:rPr lang="el-GR" altLang="en-US" smtClean="0">
                <a:solidFill>
                  <a:srgbClr val="FF0000"/>
                </a:solidFill>
                <a:cs typeface="Times New Roman" panose="02020603050405020304" pitchFamily="18" charset="0"/>
              </a:rPr>
              <a:t> λ</a:t>
            </a:r>
            <a:r>
              <a:rPr lang="en-US" altLang="en-US" smtClean="0">
                <a:solidFill>
                  <a:srgbClr val="FF0000"/>
                </a:solidFill>
                <a:cs typeface="Times New Roman" panose="02020603050405020304" pitchFamily="18" charset="0"/>
              </a:rPr>
              <a:t>x</a:t>
            </a:r>
            <a:endParaRPr lang="en-US" altLang="en-US" smtClean="0">
              <a:solidFill>
                <a:srgbClr val="FF0000"/>
              </a:solidFill>
            </a:endParaRPr>
          </a:p>
          <a:p>
            <a:r>
              <a:rPr lang="en-US" altLang="en-US" smtClean="0"/>
              <a:t>Eigenvalues and eigenvectors are only defined for square matrices (i.e., </a:t>
            </a:r>
            <a:r>
              <a:rPr lang="en-US" altLang="en-US" i="1" smtClean="0"/>
              <a:t>m </a:t>
            </a:r>
            <a:r>
              <a:rPr lang="en-US" altLang="en-US" smtClean="0"/>
              <a:t>= </a:t>
            </a:r>
            <a:r>
              <a:rPr lang="en-US" altLang="en-US" i="1" smtClean="0"/>
              <a:t>n</a:t>
            </a:r>
            <a:r>
              <a:rPr lang="en-US" altLang="en-US" smtClean="0"/>
              <a:t>)</a:t>
            </a:r>
          </a:p>
          <a:p>
            <a:r>
              <a:rPr lang="en-US" altLang="en-US" smtClean="0"/>
              <a:t>Eigenvectors are not unique (e.g., if </a:t>
            </a:r>
            <a:r>
              <a:rPr lang="el-GR" altLang="en-US" smtClean="0">
                <a:cs typeface="Times New Roman" panose="02020603050405020304" pitchFamily="18" charset="0"/>
              </a:rPr>
              <a:t>λ</a:t>
            </a:r>
            <a:r>
              <a:rPr lang="en-US" altLang="en-US" i="1" smtClean="0"/>
              <a:t> </a:t>
            </a:r>
            <a:r>
              <a:rPr lang="en-US" altLang="en-US" smtClean="0"/>
              <a:t>is an eigenvector, so is </a:t>
            </a:r>
            <a:r>
              <a:rPr lang="en-US" altLang="en-US" i="1" smtClean="0"/>
              <a:t>k</a:t>
            </a:r>
            <a:r>
              <a:rPr lang="el-GR" altLang="en-US" smtClean="0">
                <a:cs typeface="Times New Roman" panose="02020603050405020304" pitchFamily="18" charset="0"/>
              </a:rPr>
              <a:t> λ</a:t>
            </a:r>
            <a:r>
              <a:rPr lang="en-US" altLang="en-US" smtClean="0"/>
              <a:t>) </a:t>
            </a:r>
          </a:p>
          <a:p>
            <a:r>
              <a:rPr lang="en-US" altLang="en-US" smtClean="0"/>
              <a:t>Zero vector is a trivial solution to the eigenvalue equation for any number </a:t>
            </a:r>
            <a:r>
              <a:rPr lang="el-GR" altLang="en-US" smtClean="0"/>
              <a:t>λ</a:t>
            </a:r>
            <a:r>
              <a:rPr lang="en-US" altLang="en-US" smtClean="0"/>
              <a:t> and is not considered as an eigenvector.</a:t>
            </a:r>
          </a:p>
          <a:p>
            <a:r>
              <a:rPr lang="en-US" altLang="en-US" b="1" smtClean="0"/>
              <a:t>Interpretation:</a:t>
            </a:r>
            <a:r>
              <a:rPr lang="en-US" altLang="en-US" smtClean="0"/>
              <a:t> the linear transformation implied by </a:t>
            </a:r>
            <a:r>
              <a:rPr lang="en-US" altLang="en-US" i="1" smtClean="0"/>
              <a:t>A </a:t>
            </a:r>
            <a:r>
              <a:rPr lang="en-US" altLang="en-US" smtClean="0"/>
              <a:t>cannot change the direction of the eigenvectors </a:t>
            </a:r>
            <a:r>
              <a:rPr lang="el-GR" altLang="en-US" smtClean="0"/>
              <a:t>λ</a:t>
            </a:r>
            <a:r>
              <a:rPr lang="en-US" altLang="en-US" smtClean="0"/>
              <a:t>, but change only their magnitude.</a:t>
            </a:r>
          </a:p>
          <a:p>
            <a:endParaRPr lang="en-US" altLang="en-US" smtClean="0"/>
          </a:p>
          <a:p>
            <a:pPr lvl="1"/>
            <a:endParaRPr lang="en-US" altLang="en-US" smtClean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Eigenvalues and Eigenvectors</a:t>
            </a:r>
          </a:p>
        </p:txBody>
      </p:sp>
      <p:sp>
        <p:nvSpPr>
          <p:cNvPr id="10244" name="Text Box 5"/>
          <p:cNvSpPr txBox="1">
            <a:spLocks noChangeArrowheads="1"/>
          </p:cNvSpPr>
          <p:nvPr/>
        </p:nvSpPr>
        <p:spPr bwMode="auto">
          <a:xfrm>
            <a:off x="4332288" y="1905000"/>
            <a:ext cx="2671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>
                <a:latin typeface="Times New Roman" panose="02020603050405020304" pitchFamily="18" charset="0"/>
              </a:rPr>
              <a:t>(assume non-zero x)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91440" y="1830600"/>
              <a:ext cx="7840440" cy="4474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2080" y="1821240"/>
                <a:ext cx="7859160" cy="449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462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5" descr="PPT4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41" y="1387476"/>
            <a:ext cx="67818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 descr="PPT42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041" y="2209335"/>
            <a:ext cx="6400800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381000" y="3432174"/>
            <a:ext cx="6858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 u="sng" dirty="0"/>
              <a:t>Example:</a:t>
            </a:r>
            <a:r>
              <a:rPr lang="en-US" altLang="en-US" dirty="0"/>
              <a:t>  Find </a:t>
            </a:r>
            <a:r>
              <a:rPr lang="en-US" altLang="en-US" dirty="0" smtClean="0"/>
              <a:t>Eigen pairs </a:t>
            </a:r>
            <a:r>
              <a:rPr lang="en-US" altLang="en-US" dirty="0"/>
              <a:t>of</a:t>
            </a:r>
          </a:p>
        </p:txBody>
      </p:sp>
      <p:pic>
        <p:nvPicPr>
          <p:cNvPr id="8200" name="Picture 8" descr="PPT4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361533"/>
            <a:ext cx="1295400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228600" y="4205288"/>
            <a:ext cx="6629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 u="sng" dirty="0"/>
              <a:t>Step I.</a:t>
            </a:r>
            <a:r>
              <a:rPr lang="en-US" altLang="en-US" dirty="0"/>
              <a:t> Find the eigenvalues. </a:t>
            </a:r>
          </a:p>
        </p:txBody>
      </p:sp>
      <p:pic>
        <p:nvPicPr>
          <p:cNvPr id="8202" name="Picture 10" descr="PPT42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994" y="4159251"/>
            <a:ext cx="4572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Picture 11" descr="PPT42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181600"/>
            <a:ext cx="8686800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mtClean="0"/>
              <a:t>Eigenvalues and Eigenvectors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5357880" y="1696680"/>
              <a:ext cx="3501000" cy="2455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48520" y="1687320"/>
                <a:ext cx="3519720" cy="247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849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9" grpId="0"/>
      <p:bldP spid="820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To find the eigenvalues </a:t>
            </a:r>
            <a:r>
              <a:rPr lang="el-GR" altLang="en-US" smtClean="0">
                <a:cs typeface="Times New Roman" panose="02020603050405020304" pitchFamily="18" charset="0"/>
              </a:rPr>
              <a:t>λ</a:t>
            </a:r>
            <a:r>
              <a:rPr lang="en-US" altLang="en-US" smtClean="0"/>
              <a:t> of a matrix </a:t>
            </a:r>
            <a:r>
              <a:rPr lang="en-US" altLang="en-US" i="1" smtClean="0"/>
              <a:t>A</a:t>
            </a:r>
            <a:r>
              <a:rPr lang="en-US" altLang="en-US" smtClean="0"/>
              <a:t>, find the roots of the </a:t>
            </a:r>
            <a:r>
              <a:rPr lang="en-US" altLang="en-US" i="1" smtClean="0">
                <a:solidFill>
                  <a:srgbClr val="FF0000"/>
                </a:solidFill>
              </a:rPr>
              <a:t>characteristic polynomial </a:t>
            </a:r>
            <a:r>
              <a:rPr lang="en-US" altLang="en-US" smtClean="0"/>
              <a:t>:</a:t>
            </a:r>
          </a:p>
          <a:p>
            <a:endParaRPr lang="en-US" altLang="en-US" smtClean="0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Computing </a:t>
            </a:r>
            <a:r>
              <a:rPr lang="el-GR" dirty="0">
                <a:cs typeface="Times New Roman" pitchFamily="18" charset="0"/>
              </a:rPr>
              <a:t>λ</a:t>
            </a:r>
            <a:r>
              <a:rPr lang="en-US" dirty="0">
                <a:cs typeface="Times New Roman" pitchFamily="18" charset="0"/>
              </a:rPr>
              <a:t> and v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19400"/>
            <a:ext cx="24384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86200"/>
            <a:ext cx="19812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533400" y="4267200"/>
            <a:ext cx="1349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Example:</a:t>
            </a:r>
          </a:p>
        </p:txBody>
      </p: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257800"/>
            <a:ext cx="59436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4344" name="AutoShape 10"/>
          <p:cNvSpPr>
            <a:spLocks noChangeArrowheads="1"/>
          </p:cNvSpPr>
          <p:nvPr/>
        </p:nvSpPr>
        <p:spPr bwMode="auto">
          <a:xfrm>
            <a:off x="7620000" y="4572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45" name="Rectangle 1"/>
          <p:cNvSpPr>
            <a:spLocks noChangeArrowheads="1"/>
          </p:cNvSpPr>
          <p:nvPr/>
        </p:nvSpPr>
        <p:spPr bwMode="auto">
          <a:xfrm>
            <a:off x="7253288" y="3897313"/>
            <a:ext cx="1114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Times New Roman" panose="02020603050405020304" pitchFamily="18" charset="0"/>
              </a:rPr>
              <a:t>Ax=</a:t>
            </a:r>
            <a:r>
              <a:rPr lang="el-GR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λ</a:t>
            </a:r>
            <a:r>
              <a:rPr lang="en-US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altLang="en-US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graphicFrame>
        <p:nvGraphicFramePr>
          <p:cNvPr id="14347" name="Object 3"/>
          <p:cNvGraphicFramePr>
            <a:graphicFrameLocks noChangeAspect="1"/>
          </p:cNvGraphicFramePr>
          <p:nvPr/>
        </p:nvGraphicFramePr>
        <p:xfrm>
          <a:off x="6858000" y="5233988"/>
          <a:ext cx="1752600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4" name="Equation" r:id="rId7" imgW="1117600" imgH="889000" progId="Equation.3">
                  <p:embed/>
                </p:oleObj>
              </mc:Choice>
              <mc:Fallback>
                <p:oleObj name="Equation" r:id="rId7" imgW="11176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5233988"/>
                        <a:ext cx="1752600" cy="1090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6849360" y="6081120"/>
              <a:ext cx="360" cy="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40000" y="60717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78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845" y="1493838"/>
            <a:ext cx="6901509" cy="4525962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Computing </a:t>
            </a:r>
            <a:r>
              <a:rPr lang="el-GR" dirty="0">
                <a:cs typeface="Times New Roman" pitchFamily="18" charset="0"/>
              </a:rPr>
              <a:t>λ</a:t>
            </a:r>
            <a:r>
              <a:rPr lang="en-US" dirty="0">
                <a:cs typeface="Times New Roman" pitchFamily="18" charset="0"/>
              </a:rPr>
              <a:t> and v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134760" y="5518440"/>
              <a:ext cx="178920" cy="518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5400" y="5509080"/>
                <a:ext cx="197640" cy="53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779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79375" y="685800"/>
            <a:ext cx="1714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 u="sng" dirty="0"/>
              <a:t>Example:</a:t>
            </a:r>
            <a:r>
              <a:rPr lang="en-US" altLang="en-US" dirty="0"/>
              <a:t> </a:t>
            </a:r>
          </a:p>
        </p:txBody>
      </p:sp>
      <p:pic>
        <p:nvPicPr>
          <p:cNvPr id="11272" name="Picture 8" descr="PPT4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600200"/>
            <a:ext cx="2514600" cy="127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444500" y="1354931"/>
            <a:ext cx="6477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dirty="0"/>
              <a:t>Find the eigenvalues and corresponding eigenvectors of</a:t>
            </a:r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58738" y="2971800"/>
            <a:ext cx="571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The characteristic polynomial is</a:t>
            </a:r>
          </a:p>
        </p:txBody>
      </p:sp>
      <p:pic>
        <p:nvPicPr>
          <p:cNvPr id="11275" name="Picture 11" descr="PPT4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3048000"/>
            <a:ext cx="22098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6" name="Text Box 12"/>
          <p:cNvSpPr txBox="1">
            <a:spLocks noChangeArrowheads="1"/>
          </p:cNvSpPr>
          <p:nvPr/>
        </p:nvSpPr>
        <p:spPr bwMode="auto">
          <a:xfrm>
            <a:off x="381000" y="3622675"/>
            <a:ext cx="3276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Its factors are</a:t>
            </a:r>
          </a:p>
        </p:txBody>
      </p:sp>
      <p:pic>
        <p:nvPicPr>
          <p:cNvPr id="11277" name="Picture 13" descr="PPT43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775" y="3536950"/>
            <a:ext cx="2286000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576263" y="4084638"/>
            <a:ext cx="54435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So the eigenvalues are 1, 2, and 3.</a:t>
            </a:r>
          </a:p>
        </p:txBody>
      </p:sp>
      <p:pic>
        <p:nvPicPr>
          <p:cNvPr id="11279" name="Picture 15" descr="PPT43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892675"/>
            <a:ext cx="1524000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0" name="Picture 16" descr="PPT43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013" y="4933950"/>
            <a:ext cx="1371600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1" name="Picture 17" descr="PPT43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13" y="4979988"/>
            <a:ext cx="13716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2" name="Text Box 18"/>
          <p:cNvSpPr txBox="1">
            <a:spLocks noChangeArrowheads="1"/>
          </p:cNvSpPr>
          <p:nvPr/>
        </p:nvSpPr>
        <p:spPr bwMode="auto">
          <a:xfrm>
            <a:off x="101600" y="5029200"/>
            <a:ext cx="3581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/>
              <a:t>Corresponding eigenvectors are</a:t>
            </a:r>
          </a:p>
        </p:txBody>
      </p:sp>
    </p:spTree>
    <p:extLst>
      <p:ext uri="{BB962C8B-B14F-4D97-AF65-F5344CB8AC3E}">
        <p14:creationId xmlns:p14="http://schemas.microsoft.com/office/powerpoint/2010/main" val="198721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1" grpId="0"/>
      <p:bldP spid="11273" grpId="0"/>
      <p:bldP spid="11274" grpId="0"/>
      <p:bldP spid="11276" grpId="0"/>
      <p:bldP spid="11278" grpId="0"/>
      <p:bldP spid="1128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THEOREM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660066"/>
                </a:solidFill>
              </a:rPr>
              <a:t>Positive </a:t>
            </a:r>
            <a:r>
              <a:rPr lang="en-US" dirty="0">
                <a:solidFill>
                  <a:srgbClr val="660066"/>
                </a:solidFill>
              </a:rPr>
              <a:t>Definite Matrices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ECB4DB78-5960-4D37-BC5C-540767B13EBC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1020970" y="1992668"/>
            <a:ext cx="6429233" cy="839813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>
                <a:latin typeface="Times New Roman" panose="02020603050405020304" pitchFamily="18" charset="0"/>
              </a:rPr>
              <a:t>A symmetric matrix A is positive </a:t>
            </a:r>
            <a:r>
              <a:rPr lang="en-US" sz="2400" b="1" i="1" dirty="0" smtClean="0">
                <a:latin typeface="Times New Roman" panose="02020603050405020304" pitchFamily="18" charset="0"/>
              </a:rPr>
              <a:t>definite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smtClean="0">
                <a:latin typeface="Times New Roman" panose="02020603050405020304" pitchFamily="18" charset="0"/>
              </a:rPr>
              <a:t> </a:t>
            </a:r>
            <a:r>
              <a:rPr lang="en-US" sz="2400" b="1" i="1" dirty="0">
                <a:latin typeface="Times New Roman" panose="02020603050405020304" pitchFamily="18" charset="0"/>
              </a:rPr>
              <a:t>if and only if all the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eigenvalues </a:t>
            </a:r>
            <a:r>
              <a:rPr lang="en-US" sz="2400" b="1" i="1" dirty="0">
                <a:latin typeface="Times New Roman" panose="02020603050405020304" pitchFamily="18" charset="0"/>
              </a:rPr>
              <a:t>of A are </a:t>
            </a:r>
            <a:r>
              <a:rPr lang="en-US" sz="2400" b="1" i="1" dirty="0">
                <a:solidFill>
                  <a:srgbClr val="C00000"/>
                </a:solidFill>
                <a:latin typeface="Times New Roman" panose="02020603050405020304" pitchFamily="18" charset="0"/>
              </a:rPr>
              <a:t>positive</a:t>
            </a:r>
            <a:r>
              <a:rPr lang="en-US" sz="1800" i="1" dirty="0">
                <a:latin typeface="Times New Roman" panose="02020603050405020304" pitchFamily="18" charset="0"/>
              </a:rPr>
              <a:t>.</a:t>
            </a:r>
            <a:endParaRPr lang="en-US" sz="1800" b="1" u="sng" dirty="0"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6508" y="3137280"/>
            <a:ext cx="7342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EXAMPLE  </a:t>
            </a:r>
            <a:r>
              <a:rPr lang="en-US" sz="1800" dirty="0"/>
              <a:t>Showing That a Matrix Is Positive Definite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926" y="3538311"/>
            <a:ext cx="1539581" cy="9622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6507" y="421042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Solution</a:t>
            </a:r>
          </a:p>
          <a:p>
            <a:r>
              <a:rPr lang="en-US" sz="1800" dirty="0"/>
              <a:t>The characteristic equation of A 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41" y="4833669"/>
            <a:ext cx="5992892" cy="8813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232720" y="1241280"/>
              <a:ext cx="6027840" cy="1589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3360" y="1231920"/>
                <a:ext cx="6046560" cy="160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998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Thus the eigenvalues of A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</m:oMath>
                </a14:m>
                <a:r>
                  <a:rPr lang="en-US" sz="1800" dirty="0"/>
                  <a:t>= 2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4045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solidFill>
                              <a:srgbClr val="40458C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1800" i="1">
                            <a:solidFill>
                              <a:srgbClr val="40458C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=8 . Since these are positive, the matrix A is positive definite, and for all , x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8991" y="1637731"/>
                <a:ext cx="10511809" cy="4382069"/>
              </a:xfrm>
              <a:blipFill rotWithShape="0">
                <a:blip r:embed="rId2"/>
                <a:stretch>
                  <a:fillRect l="-928" t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660066"/>
                </a:solidFill>
              </a:rPr>
              <a:t>Positive </a:t>
            </a:r>
            <a:r>
              <a:rPr lang="en-US" dirty="0">
                <a:solidFill>
                  <a:srgbClr val="660066"/>
                </a:solidFill>
              </a:rPr>
              <a:t>Definite Matrices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ECB4DB78-5960-4D37-BC5C-540767B13EBC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304800" y="2697540"/>
            <a:ext cx="82034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/>
              <a:t>Our next objective is to give a criterion that can be used to determine whether a symmetric matrix is positive definite without finding its eigenvalues. </a:t>
            </a:r>
            <a:endParaRPr lang="en-US" sz="1800" dirty="0" smtClean="0"/>
          </a:p>
          <a:p>
            <a:pPr algn="just"/>
            <a:r>
              <a:rPr lang="en-US" sz="1800" dirty="0" smtClean="0"/>
              <a:t>To </a:t>
            </a:r>
            <a:r>
              <a:rPr lang="en-US" sz="1800" dirty="0"/>
              <a:t>do this, it will be helpful to introduce some terminology. </a:t>
            </a:r>
            <a:endParaRPr lang="en-US" sz="1800" dirty="0" smtClean="0"/>
          </a:p>
          <a:p>
            <a:pPr algn="just"/>
            <a:r>
              <a:rPr lang="en-US" sz="1800" dirty="0" smtClean="0"/>
              <a:t>If </a:t>
            </a:r>
            <a:r>
              <a:rPr lang="en-US" sz="1800" dirty="0"/>
              <a:t>is a square matrix,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703" y="4268569"/>
            <a:ext cx="2354136" cy="110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8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5859" y="4572000"/>
            <a:ext cx="8458200" cy="1600200"/>
          </a:xfrm>
        </p:spPr>
        <p:txBody>
          <a:bodyPr/>
          <a:lstStyle/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dirty="0" smtClean="0">
                <a:cs typeface="Courier New" pitchFamily="49" charset="0"/>
              </a:rPr>
              <a:t>Contact Session </a:t>
            </a:r>
            <a:r>
              <a:rPr lang="en-US" dirty="0">
                <a:cs typeface="Courier New" pitchFamily="49" charset="0"/>
              </a:rPr>
              <a:t>2</a:t>
            </a: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dirty="0">
                <a:cs typeface="Courier New" pitchFamily="49" charset="0"/>
              </a:rPr>
              <a:t>Date – </a:t>
            </a:r>
            <a:r>
              <a:rPr lang="en-US" dirty="0" smtClean="0">
                <a:cs typeface="Courier New" pitchFamily="49" charset="0"/>
              </a:rPr>
              <a:t>12/04/2020</a:t>
            </a:r>
            <a:endParaRPr lang="en-US" dirty="0">
              <a:cs typeface="Courier New" pitchFamily="49" charset="0"/>
            </a:endParaRPr>
          </a:p>
          <a:p>
            <a:pPr marL="365760" indent="-256032" algn="ct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defRPr/>
            </a:pPr>
            <a:r>
              <a:rPr lang="en-US" dirty="0">
                <a:cs typeface="Courier New" pitchFamily="49" charset="0"/>
              </a:rPr>
              <a:t>Time – 10am to 12pm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52258"/>
            <a:ext cx="82923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Matrix </a:t>
            </a:r>
            <a:r>
              <a:rPr lang="en-US" sz="2400" b="1" dirty="0"/>
              <a:t>of Minors 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447800"/>
            <a:ext cx="8534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Minor</a:t>
            </a:r>
            <a:r>
              <a:rPr lang="en-US" sz="2800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of a </a:t>
            </a:r>
            <a:r>
              <a:rPr lang="en-US" sz="2800" dirty="0">
                <a:solidFill>
                  <a:srgbClr val="0B0080"/>
                </a:solidFill>
                <a:latin typeface="Arial" panose="020B0604020202020204" pitchFamily="34" charset="0"/>
                <a:hlinkClick r:id="rId2" tooltip="Matrix (mathematics)"/>
              </a:rPr>
              <a:t>matrix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2800" b="1" dirty="0">
                <a:solidFill>
                  <a:srgbClr val="222222"/>
                </a:solidFill>
                <a:latin typeface="Arial" panose="020B0604020202020204" pitchFamily="34" charset="0"/>
              </a:rPr>
              <a:t>A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 is the </a:t>
            </a:r>
            <a:r>
              <a:rPr lang="en-US" sz="2800" dirty="0">
                <a:solidFill>
                  <a:srgbClr val="0645AD"/>
                </a:solidFill>
                <a:latin typeface="Arial" panose="020B0604020202020204" pitchFamily="34" charset="0"/>
                <a:hlinkClick r:id="rId3" tooltip="Determinant"/>
              </a:rPr>
              <a:t>determinant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 of some smaller </a:t>
            </a:r>
            <a:r>
              <a:rPr lang="en-US" sz="2800" dirty="0">
                <a:solidFill>
                  <a:srgbClr val="0645AD"/>
                </a:solidFill>
                <a:latin typeface="Arial" panose="020B0604020202020204" pitchFamily="34" charset="0"/>
                <a:hlinkClick r:id="rId4" tooltip="Square matrix"/>
              </a:rPr>
              <a:t>square matrix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, cut down from </a:t>
            </a:r>
            <a:r>
              <a:rPr lang="en-US" sz="2800" b="1" dirty="0">
                <a:solidFill>
                  <a:srgbClr val="222222"/>
                </a:solidFill>
                <a:latin typeface="Arial" panose="020B0604020202020204" pitchFamily="34" charset="0"/>
              </a:rPr>
              <a:t>A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 by removing one or more of its rows and columns. </a:t>
            </a:r>
            <a:endParaRPr lang="en-US" sz="2800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sz="28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2800" dirty="0" smtClean="0">
                <a:solidFill>
                  <a:srgbClr val="222222"/>
                </a:solidFill>
                <a:latin typeface="Arial" panose="020B0604020202020204" pitchFamily="34" charset="0"/>
              </a:rPr>
              <a:t>Minors </a:t>
            </a:r>
            <a:r>
              <a:rPr lang="en-US" sz="2800" dirty="0">
                <a:solidFill>
                  <a:srgbClr val="222222"/>
                </a:solidFill>
                <a:latin typeface="Arial" panose="020B0604020202020204" pitchFamily="34" charset="0"/>
              </a:rPr>
              <a:t>obtained by removing just one row and one column from square </a:t>
            </a:r>
            <a:r>
              <a:rPr lang="en-US" sz="2800" dirty="0" smtClean="0">
                <a:solidFill>
                  <a:srgbClr val="222222"/>
                </a:solidFill>
                <a:latin typeface="Arial" panose="020B0604020202020204" pitchFamily="34" charset="0"/>
              </a:rPr>
              <a:t>matrices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81255"/>
            <a:ext cx="8032378" cy="11754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411280" y="5830920"/>
              <a:ext cx="321840" cy="830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01920" y="5821560"/>
                <a:ext cx="340560" cy="84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517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Leading Principal minor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04800" y="1399324"/>
            <a:ext cx="83820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dirty="0" smtClean="0"/>
              <a:t>If </a:t>
            </a:r>
            <a:r>
              <a:rPr lang="en-US" dirty="0"/>
              <a:t>the matrix that corresponds to a principal minor is a </a:t>
            </a:r>
            <a:r>
              <a:rPr lang="en-US" dirty="0" smtClean="0"/>
              <a:t>determinant of </a:t>
            </a:r>
            <a:r>
              <a:rPr lang="en-US" b="1" dirty="0" smtClean="0"/>
              <a:t>quadratic </a:t>
            </a:r>
            <a:r>
              <a:rPr lang="en-US" b="1" dirty="0"/>
              <a:t>upper-left part of the larger matrix</a:t>
            </a:r>
            <a:r>
              <a:rPr lang="en-US" dirty="0"/>
              <a:t> </a:t>
            </a:r>
            <a:r>
              <a:rPr lang="en-US" dirty="0" smtClean="0"/>
              <a:t> (</a:t>
            </a:r>
            <a:r>
              <a:rPr lang="en-US" dirty="0"/>
              <a:t>i.e., it consists of matrix elements in rows and columns from 1 to k), </a:t>
            </a:r>
            <a:r>
              <a:rPr lang="en-US" dirty="0" smtClean="0"/>
              <a:t> then </a:t>
            </a:r>
            <a:r>
              <a:rPr lang="en-US" dirty="0"/>
              <a:t>the principal minor is called a </a:t>
            </a:r>
            <a:r>
              <a:rPr lang="en-US" b="1" dirty="0"/>
              <a:t>leading principal minor</a:t>
            </a:r>
            <a:r>
              <a:rPr lang="en-US" dirty="0"/>
              <a:t> (of order k) </a:t>
            </a:r>
            <a:endParaRPr lang="en-US" dirty="0" smtClean="0"/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rgbClr val="242729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inherit"/>
              </a:rPr>
              <a:t>The kth order leading principal minor is the determinant of the kth order principal submatrix formed by deleting the last n − k rows and columns.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000" y="5005192"/>
            <a:ext cx="2286000" cy="134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5105400" y="5029200"/>
            <a:ext cx="0" cy="3810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4495800" y="5410200"/>
            <a:ext cx="6096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91200" y="5029200"/>
            <a:ext cx="0" cy="914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4495800" y="5943600"/>
            <a:ext cx="12954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248400" y="5029200"/>
            <a:ext cx="0" cy="132309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495800" y="6352299"/>
            <a:ext cx="17526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59240" y="2107440"/>
              <a:ext cx="6286680" cy="3625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880" y="2098080"/>
                <a:ext cx="6305400" cy="364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434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1800" dirty="0" smtClean="0"/>
              <a:t>The </a:t>
            </a:r>
            <a:r>
              <a:rPr lang="en-US" sz="1800" dirty="0"/>
              <a:t>principal </a:t>
            </a:r>
            <a:r>
              <a:rPr lang="en-US" sz="1800" dirty="0" smtClean="0"/>
              <a:t>leading minor of </a:t>
            </a:r>
            <a:r>
              <a:rPr lang="en-US" sz="1800" dirty="0"/>
              <a:t>A are the submatrices formed from the first r rows and r columns of A for      </a:t>
            </a:r>
            <a:r>
              <a:rPr lang="en-US" sz="1800" dirty="0" smtClean="0"/>
              <a:t>           . </a:t>
            </a:r>
          </a:p>
          <a:p>
            <a:pPr marL="0" indent="0" algn="just">
              <a:buNone/>
            </a:pPr>
            <a:r>
              <a:rPr lang="en-US" sz="1800" dirty="0" smtClean="0"/>
              <a:t>These </a:t>
            </a:r>
            <a:r>
              <a:rPr lang="en-US" sz="1800" dirty="0"/>
              <a:t>submatrices are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660066"/>
                </a:solidFill>
              </a:rPr>
              <a:t>Positive </a:t>
            </a:r>
            <a:r>
              <a:rPr lang="en-US" dirty="0">
                <a:solidFill>
                  <a:srgbClr val="660066"/>
                </a:solidFill>
              </a:rPr>
              <a:t>Definite Matrices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ECB4DB78-5960-4D37-BC5C-540767B13EBC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213" y="1856263"/>
            <a:ext cx="1559173" cy="2834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454180"/>
            <a:ext cx="7993625" cy="1207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35215" y="4621772"/>
            <a:ext cx="8316412" cy="162662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>
                <a:latin typeface="Times New Roman" panose="02020603050405020304" pitchFamily="18" charset="0"/>
              </a:rPr>
              <a:t>A symmetric matrix A is positive </a:t>
            </a:r>
            <a:r>
              <a:rPr lang="en-US" sz="2400" b="1" i="1" dirty="0" smtClean="0">
                <a:latin typeface="Times New Roman" panose="02020603050405020304" pitchFamily="18" charset="0"/>
              </a:rPr>
              <a:t>definite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smtClean="0">
                <a:latin typeface="Times New Roman" panose="02020603050405020304" pitchFamily="18" charset="0"/>
              </a:rPr>
              <a:t> </a:t>
            </a:r>
            <a:r>
              <a:rPr lang="en-US" sz="2400" b="1" i="1" dirty="0">
                <a:latin typeface="Times New Roman" panose="02020603050405020304" pitchFamily="18" charset="0"/>
              </a:rPr>
              <a:t>if and only if </a:t>
            </a:r>
            <a:endParaRPr lang="en-US" sz="2400" b="1" i="1" dirty="0" smtClean="0">
              <a:latin typeface="Times New Roman" panose="02020603050405020304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 smtClean="0">
                <a:latin typeface="Times New Roman" panose="02020603050405020304" pitchFamily="18" charset="0"/>
              </a:rPr>
              <a:t>the </a:t>
            </a:r>
            <a:r>
              <a:rPr lang="en-US" sz="2400" b="1" i="1" dirty="0">
                <a:latin typeface="Times New Roman" panose="02020603050405020304" pitchFamily="18" charset="0"/>
              </a:rPr>
              <a:t>determinant of every </a:t>
            </a:r>
            <a:r>
              <a:rPr lang="en-US" sz="2400" b="1" i="1" dirty="0" smtClean="0">
                <a:latin typeface="Times New Roman" panose="02020603050405020304" pitchFamily="18" charset="0"/>
              </a:rPr>
              <a:t>leading principal minor is </a:t>
            </a:r>
            <a:r>
              <a:rPr lang="en-US" sz="2400" b="1" i="1" dirty="0">
                <a:latin typeface="Times New Roman" panose="02020603050405020304" pitchFamily="18" charset="0"/>
              </a:rPr>
              <a:t>positive.</a:t>
            </a:r>
            <a:endParaRPr lang="en-US" sz="2400" b="1" u="sng" dirty="0">
              <a:latin typeface="Arial" pitchFamily="34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601" y="3813815"/>
            <a:ext cx="1218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THEOREM</a:t>
            </a:r>
          </a:p>
        </p:txBody>
      </p:sp>
    </p:spTree>
    <p:extLst>
      <p:ext uri="{BB962C8B-B14F-4D97-AF65-F5344CB8AC3E}">
        <p14:creationId xmlns:p14="http://schemas.microsoft.com/office/powerpoint/2010/main" val="234234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1800" dirty="0">
                <a:solidFill>
                  <a:srgbClr val="FF0000"/>
                </a:solidFill>
              </a:rPr>
              <a:t>EXAMPLE</a:t>
            </a:r>
            <a:r>
              <a:rPr lang="en-US" sz="1800" dirty="0"/>
              <a:t>  Working with Principal </a:t>
            </a:r>
            <a:r>
              <a:rPr lang="en-US" sz="1800" dirty="0" smtClean="0"/>
              <a:t>minors</a:t>
            </a: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The matrix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660066"/>
                </a:solidFill>
              </a:rPr>
              <a:t>Positive </a:t>
            </a:r>
            <a:r>
              <a:rPr lang="en-US" dirty="0">
                <a:solidFill>
                  <a:srgbClr val="660066"/>
                </a:solidFill>
              </a:rPr>
              <a:t>Definite Matrices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ECB4DB78-5960-4D37-BC5C-540767B13EBC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510" y="2546161"/>
            <a:ext cx="2104832" cy="8308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7215" y="3377039"/>
            <a:ext cx="2599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is positive definite since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667" y="3377039"/>
            <a:ext cx="4294436" cy="87850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1" y="4554166"/>
            <a:ext cx="83365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/>
              <a:t>all of which are positive. </a:t>
            </a:r>
            <a:endParaRPr lang="en-US" sz="1800" dirty="0" smtClean="0"/>
          </a:p>
          <a:p>
            <a:pPr algn="just"/>
            <a:endParaRPr lang="en-US" sz="1800" dirty="0" smtClean="0"/>
          </a:p>
          <a:p>
            <a:pPr algn="just"/>
            <a:r>
              <a:rPr lang="en-US" sz="1800" dirty="0" smtClean="0"/>
              <a:t>Thus </a:t>
            </a:r>
            <a:r>
              <a:rPr lang="en-US" sz="1800" dirty="0"/>
              <a:t>we are guaranteed that all eigenvalues of A are </a:t>
            </a:r>
            <a:r>
              <a:rPr lang="en-US" sz="1800" dirty="0" smtClean="0"/>
              <a:t>positive</a:t>
            </a:r>
            <a:endParaRPr 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366720" y="2544840"/>
              <a:ext cx="4723920" cy="1500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7360" y="2535480"/>
                <a:ext cx="4742640" cy="151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162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1800" dirty="0">
                <a:solidFill>
                  <a:srgbClr val="FF0000"/>
                </a:solidFill>
              </a:rPr>
              <a:t>Example-</a:t>
            </a:r>
            <a:r>
              <a:rPr lang="en-US" sz="1800" dirty="0"/>
              <a:t> Is the following matrix positive definite?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660066"/>
                </a:solidFill>
              </a:rPr>
              <a:t>Positive </a:t>
            </a:r>
            <a:r>
              <a:rPr lang="en-US" dirty="0">
                <a:solidFill>
                  <a:srgbClr val="660066"/>
                </a:solidFill>
              </a:rPr>
              <a:t>Definite Matrices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ECB4DB78-5960-4D37-BC5C-540767B13EBC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18" y="2505217"/>
            <a:ext cx="1810591" cy="887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242" y="3655932"/>
            <a:ext cx="675416" cy="5146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379" y="3436942"/>
            <a:ext cx="1752984" cy="733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925" y="3227205"/>
            <a:ext cx="3534550" cy="1219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1" y="4530643"/>
            <a:ext cx="5430440" cy="54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n-US" sz="2100" dirty="0" smtClean="0">
                    <a:solidFill>
                      <a:srgbClr val="FF0000"/>
                    </a:solidFill>
                  </a:rPr>
                  <a:t>Remark</a:t>
                </a:r>
                <a:r>
                  <a:rPr lang="en-US" sz="1800" dirty="0"/>
                  <a:t> A symmetric matrix A and the quadratic form are </a:t>
                </a:r>
                <a:r>
                  <a:rPr lang="en-US" sz="1800" dirty="0" smtClean="0"/>
                  <a:t>called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positive </a:t>
                </a:r>
                <a:r>
                  <a:rPr lang="en-US" sz="1800" dirty="0" smtClean="0"/>
                  <a:t>definite</a:t>
                </a:r>
                <a:r>
                  <a:rPr lang="en-US" sz="1800" dirty="0"/>
                  <a:t>	    	if for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𝑒𝑖𝑔𝑒𝑛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𝑣𝑎𝑙𝑢𝑒𝑠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n-US" sz="1800" dirty="0"/>
                  <a:t> for all x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positive semidefinite	    	if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for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𝑒𝑖𝑔𝑒𝑛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𝑣𝑎𝑙𝑢𝑒𝑠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 </m:t>
                    </m:r>
                  </m:oMath>
                </a14:m>
                <a:r>
                  <a:rPr lang="en-US" sz="1800" dirty="0"/>
                  <a:t> for all x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negative definite 		</a:t>
                </a:r>
                <a:r>
                  <a:rPr lang="en-US" sz="1800" dirty="0" smtClean="0"/>
                  <a:t>if for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𝑒𝑖𝑔𝑒𝑛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𝑣𝑎𝑙𝑢𝑒𝑠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 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rgbClr val="40458C"/>
                        </a:solidFill>
                      </a:rPr>
                      <m:t>x</m:t>
                    </m:r>
                    <m:r>
                      <a:rPr lang="en-US" sz="1800" i="1">
                        <a:solidFill>
                          <a:srgbClr val="40458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US" sz="1800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negative semidefinite		 if</a:t>
                </a:r>
                <a:r>
                  <a:rPr lang="en-US" sz="1800" dirty="0" smtClean="0"/>
                  <a:t> </a:t>
                </a:r>
                <a:r>
                  <a:rPr lang="en-US" sz="1800" dirty="0"/>
                  <a:t>for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𝑒𝑖𝑔𝑒𝑛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𝑣𝑎𝑙𝑢𝑒𝑠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≤0  </m:t>
                    </m:r>
                  </m:oMath>
                </a14:m>
                <a:r>
                  <a:rPr lang="en-US" sz="1800" dirty="0"/>
                  <a:t>for all x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Indefinite			if </a:t>
                </a:r>
                <a:r>
                  <a:rPr lang="en-US" sz="1800" dirty="0" smtClean="0"/>
                  <a:t>has </a:t>
                </a:r>
                <a:r>
                  <a:rPr lang="en-US" sz="1800" dirty="0"/>
                  <a:t>both positive and negative values</a:t>
                </a:r>
              </a:p>
              <a:p>
                <a:pPr marL="0" indent="0" algn="just">
                  <a:buNone/>
                </a:pPr>
                <a:r>
                  <a:rPr lang="en-US" sz="1800" dirty="0">
                    <a:solidFill>
                      <a:srgbClr val="FF0000"/>
                    </a:solidFill>
                  </a:rPr>
                  <a:t>Theorem 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1800" dirty="0"/>
                  <a:t>Let A be a symmetric n × n matrix. The following are equivalent.</a:t>
                </a:r>
              </a:p>
              <a:p>
                <a:pPr algn="just">
                  <a:buFont typeface="+mj-lt"/>
                  <a:buAutoNum type="alphaLcParenR"/>
                </a:pPr>
                <a:r>
                  <a:rPr lang="en-US" sz="1800" dirty="0"/>
                  <a:t>A is positive definite.</a:t>
                </a:r>
              </a:p>
              <a:p>
                <a:pPr algn="just">
                  <a:buFont typeface="+mj-lt"/>
                  <a:buAutoNum type="alphaLcParenR"/>
                </a:pPr>
                <a:r>
                  <a:rPr lang="en-US" sz="1800" dirty="0" err="1" smtClean="0"/>
                  <a:t>det</a:t>
                </a:r>
                <a:r>
                  <a:rPr lang="en-US" sz="1800" dirty="0" smtClean="0"/>
                  <a:t>(A</a:t>
                </a:r>
                <a:r>
                  <a:rPr lang="en-US" sz="1800" dirty="0"/>
                  <a:t>) &gt; 0.</a:t>
                </a:r>
              </a:p>
              <a:p>
                <a:pPr algn="just">
                  <a:buFont typeface="+mj-lt"/>
                  <a:buAutoNum type="alphaLcParenR"/>
                </a:pPr>
                <a:r>
                  <a:rPr lang="en-US" sz="1800" dirty="0"/>
                  <a:t>The leading principal submatrices A1, . . , An all have positive determinants.</a:t>
                </a:r>
              </a:p>
              <a:p>
                <a:pPr algn="just">
                  <a:buFont typeface="+mj-lt"/>
                  <a:buAutoNum type="alphaLcParenR"/>
                </a:pPr>
                <a:r>
                  <a:rPr lang="en-US" sz="1800" dirty="0"/>
                  <a:t>A is </a:t>
                </a:r>
                <a:r>
                  <a:rPr lang="en-US" sz="1800" dirty="0" smtClean="0"/>
                  <a:t>nonsingular (has inverse)</a:t>
                </a:r>
                <a:endParaRPr lang="en-US" sz="1800" dirty="0"/>
              </a:p>
              <a:p>
                <a:pPr algn="just">
                  <a:buFont typeface="+mj-lt"/>
                  <a:buAutoNum type="alphaLcParenR"/>
                </a:pPr>
                <a:r>
                  <a:rPr lang="en-US" sz="1800" dirty="0"/>
                  <a:t>All the eigenvalues of A are positive</a:t>
                </a:r>
              </a:p>
              <a:p>
                <a:pPr marL="0" indent="0" algn="just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808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82562"/>
            <a:ext cx="8534400" cy="1143000"/>
          </a:xfrm>
        </p:spPr>
        <p:txBody>
          <a:bodyPr>
            <a:normAutofit fontScale="90000"/>
          </a:bodyPr>
          <a:lstStyle/>
          <a:p>
            <a:pPr lvl="1"/>
            <a:r>
              <a:rPr lang="en-US" dirty="0" smtClean="0"/>
              <a:t>Positive </a:t>
            </a:r>
            <a:r>
              <a:rPr lang="en-US" dirty="0"/>
              <a:t>&amp; </a:t>
            </a:r>
            <a:r>
              <a:rPr lang="en-US" dirty="0" smtClean="0"/>
              <a:t>Negative </a:t>
            </a:r>
            <a:r>
              <a:rPr lang="en-US" dirty="0"/>
              <a:t>definite</a:t>
            </a:r>
            <a:r>
              <a:rPr lang="en-US" dirty="0" smtClean="0"/>
              <a:t>/</a:t>
            </a:r>
            <a:br>
              <a:rPr lang="en-US" dirty="0" smtClean="0"/>
            </a:br>
            <a:r>
              <a:rPr lang="en-US" dirty="0" smtClean="0"/>
              <a:t>semi- </a:t>
            </a:r>
            <a:r>
              <a:rPr lang="en-US" dirty="0"/>
              <a:t>definite matrices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ECB4DB78-5960-4D37-BC5C-540767B13EBC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-249840" y="1973520"/>
              <a:ext cx="7697520" cy="3723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59200" y="1964160"/>
                <a:ext cx="7716240" cy="374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976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660066"/>
                </a:solidFill>
              </a:rPr>
              <a:t>Indefinite </a:t>
            </a:r>
            <a:r>
              <a:rPr lang="en-US" dirty="0">
                <a:solidFill>
                  <a:srgbClr val="660066"/>
                </a:solidFill>
              </a:rPr>
              <a:t>Matrices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ECB4DB78-5960-4D37-BC5C-540767B13EBC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479" y="2114550"/>
            <a:ext cx="2447612" cy="1193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50" y="3160310"/>
            <a:ext cx="2139287" cy="13343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600" y="4606414"/>
            <a:ext cx="82443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dirty="0"/>
              <a:t>All of the principal minors are nonnegative (1,0,0) A is not positive Semi definite; it is actually </a:t>
            </a:r>
            <a:r>
              <a:rPr lang="en-US" sz="1800" dirty="0">
                <a:solidFill>
                  <a:srgbClr val="FF0000"/>
                </a:solidFill>
              </a:rPr>
              <a:t>indefinite </a:t>
            </a:r>
            <a:r>
              <a:rPr lang="en-US" sz="1800" dirty="0"/>
              <a:t>because we have eigenvalues positive and negative</a:t>
            </a:r>
          </a:p>
        </p:txBody>
      </p:sp>
    </p:spTree>
    <p:extLst>
      <p:ext uri="{BB962C8B-B14F-4D97-AF65-F5344CB8AC3E}">
        <p14:creationId xmlns:p14="http://schemas.microsoft.com/office/powerpoint/2010/main" val="364899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833" t="23321" r="20833" b="26284"/>
          <a:stretch/>
        </p:blipFill>
        <p:spPr>
          <a:xfrm>
            <a:off x="201706" y="1752600"/>
            <a:ext cx="8942294" cy="43434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smtClean="0">
                <a:solidFill>
                  <a:srgbClr val="660066"/>
                </a:solidFill>
              </a:rPr>
              <a:t>Convexity of function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27040" y="1196640"/>
              <a:ext cx="6563520" cy="4706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680" y="1187280"/>
                <a:ext cx="6582240" cy="472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975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</p:spPr>
        <p:txBody>
          <a:bodyPr>
            <a:normAutofit/>
          </a:bodyPr>
          <a:lstStyle/>
          <a:p>
            <a:r>
              <a:rPr lang="en-US" dirty="0"/>
              <a:t>Linear Regression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19700" y="1867333"/>
            <a:ext cx="3918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00FF"/>
                </a:solidFill>
              </a:rPr>
              <a:t>Predicting sales of an item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896578"/>
              </p:ext>
            </p:extLst>
          </p:nvPr>
        </p:nvGraphicFramePr>
        <p:xfrm>
          <a:off x="6546332" y="1867333"/>
          <a:ext cx="234315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/>
                <a:gridCol w="1200150"/>
              </a:tblGrid>
              <a:tr h="685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Advertising</a:t>
                      </a:r>
                    </a:p>
                    <a:p>
                      <a:r>
                        <a:rPr lang="en-US" sz="1400" dirty="0" smtClean="0"/>
                        <a:t>(in</a:t>
                      </a:r>
                      <a:r>
                        <a:rPr lang="en-US" sz="1400" baseline="0" dirty="0" smtClean="0"/>
                        <a:t> lakhs of rupees)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Sales</a:t>
                      </a:r>
                    </a:p>
                    <a:p>
                      <a:r>
                        <a:rPr lang="en-US" sz="1400" dirty="0" smtClean="0"/>
                        <a:t>(in lakhs of</a:t>
                      </a:r>
                      <a:r>
                        <a:rPr lang="en-US" sz="1400" baseline="0" dirty="0" smtClean="0"/>
                        <a:t> rupees)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520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625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35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780</a:t>
                      </a:r>
                    </a:p>
                    <a:p>
                      <a:endParaRPr lang="en-US" sz="1400" dirty="0" smtClean="0"/>
                    </a:p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  <a:tr h="27813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28600" y="3268513"/>
              <a:ext cx="3133350" cy="921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40" y="3256273"/>
                <a:ext cx="3159629" cy="9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764655" y="2895600"/>
              <a:ext cx="2356560" cy="19467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0975" y="2880121"/>
                <a:ext cx="2384280" cy="1976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19700" y="2895600"/>
              <a:ext cx="6222960" cy="2896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180" y="2885520"/>
                <a:ext cx="6249600" cy="292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831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</p:spPr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71750"/>
            <a:ext cx="3486150" cy="2324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576015"/>
            <a:ext cx="33147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2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Topics to be covered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Module 2: Building Simple Linear Regression Models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Mathematical Foundations 1 – Maxima and minima of function of one variable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Mathematical Foundations 2 </a:t>
            </a:r>
            <a:r>
              <a:rPr lang="en-US" dirty="0" smtClean="0"/>
              <a:t>– Matrix rank</a:t>
            </a:r>
            <a:r>
              <a:rPr lang="en-US" dirty="0"/>
              <a:t>, Eigen values and </a:t>
            </a:r>
            <a:r>
              <a:rPr lang="en-US" dirty="0" smtClean="0"/>
              <a:t>Eigen </a:t>
            </a:r>
            <a:r>
              <a:rPr lang="en-US" dirty="0"/>
              <a:t>vectors, </a:t>
            </a:r>
            <a:r>
              <a:rPr lang="en-US" dirty="0" smtClean="0"/>
              <a:t>Positive </a:t>
            </a:r>
            <a:r>
              <a:rPr lang="en-US" dirty="0"/>
              <a:t>&amp; </a:t>
            </a:r>
            <a:r>
              <a:rPr lang="en-US" dirty="0" smtClean="0"/>
              <a:t>Negative </a:t>
            </a:r>
            <a:r>
              <a:rPr lang="en-US" dirty="0"/>
              <a:t>definite/semi- definite matrices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Mathematical Foundations 3 - Maxima and minima of function of several variables 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Convexity </a:t>
            </a:r>
            <a:r>
              <a:rPr lang="en-US" dirty="0"/>
              <a:t>of errors function 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Building simple linear regression model by solving normal equations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Gradient </a:t>
            </a:r>
            <a:r>
              <a:rPr lang="en-US" dirty="0"/>
              <a:t>descent algorithm  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Gradient descent algorithm for a simplistic case  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Gradient descent, stochastic &amp; mini-batch gradient descent algorithms </a:t>
            </a:r>
          </a:p>
        </p:txBody>
      </p:sp>
    </p:spTree>
    <p:extLst>
      <p:ext uri="{BB962C8B-B14F-4D97-AF65-F5344CB8AC3E}">
        <p14:creationId xmlns:p14="http://schemas.microsoft.com/office/powerpoint/2010/main" val="219448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</p:spPr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66050" y="1359450"/>
              <a:ext cx="8192070" cy="419553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370" y="1343611"/>
                <a:ext cx="8220150" cy="42232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59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</p:spPr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83500" y="1553310"/>
              <a:ext cx="8684550" cy="3819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180" y="1538550"/>
                <a:ext cx="8709751" cy="38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96000" y="2362200"/>
                <a:ext cx="2719650" cy="3427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[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62200"/>
                <a:ext cx="2719650" cy="342786"/>
              </a:xfrm>
              <a:prstGeom prst="rect">
                <a:avLst/>
              </a:prstGeom>
              <a:blipFill rotWithShape="0">
                <a:blip r:embed="rId4"/>
                <a:stretch>
                  <a:fillRect l="-7175" t="-105357" b="-16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649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</a:t>
            </a:r>
            <a:r>
              <a:rPr lang="en-US" dirty="0" smtClean="0"/>
              <a:t>Regression using normal equations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09860" y="2154060"/>
              <a:ext cx="3133350" cy="921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899" y="2141820"/>
                <a:ext cx="3159632" cy="9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61160" y="1538190"/>
              <a:ext cx="8685900" cy="446337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5320" y="1526670"/>
                <a:ext cx="8716139" cy="44867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160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"/>
            <a:ext cx="6991350" cy="7651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Linear Regression using normal equation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90690" y="1534140"/>
              <a:ext cx="8448570" cy="425547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370" y="1520099"/>
                <a:ext cx="8475209" cy="42821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45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0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5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8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4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3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Maxima and Minima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000" t="15910" r="20833" b="5534"/>
          <a:stretch/>
        </p:blipFill>
        <p:spPr>
          <a:xfrm>
            <a:off x="1447800" y="1600200"/>
            <a:ext cx="6324600" cy="472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3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5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2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5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1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0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9843" y="1295400"/>
            <a:ext cx="3324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Have some function</a:t>
            </a:r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029" y="1371303"/>
            <a:ext cx="1305492" cy="3714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39844" y="1915180"/>
            <a:ext cx="111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Want 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21" y="2004060"/>
            <a:ext cx="2076037" cy="5682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2644719"/>
            <a:ext cx="7620000" cy="296251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Outline: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Start with some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Keep changing              to reduce                     until we hopefully end up at a minimum</a:t>
            </a:r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694165"/>
            <a:ext cx="796862" cy="339090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958" y="4288030"/>
            <a:ext cx="1330930" cy="378651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913" y="4327591"/>
            <a:ext cx="796862" cy="3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0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22649"/>
            <a:ext cx="5824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Gradient descent algorithm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82" y="2334006"/>
            <a:ext cx="3513582" cy="1383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56" y="2833117"/>
            <a:ext cx="2790845" cy="612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570960" y="2631330"/>
              <a:ext cx="4517280" cy="2539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320" y="2620890"/>
                <a:ext cx="4536000" cy="255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88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829235" y="1374327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762000" y="335280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29235" y="3886200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5715001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62000" y="1428660"/>
              <a:ext cx="7804800" cy="4915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2280" y="1419660"/>
                <a:ext cx="7826400" cy="493056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7772400" y="2784619"/>
            <a:ext cx="1169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tan </a:t>
            </a:r>
            <a:r>
              <a:rPr lang="el-GR" sz="1200" dirty="0" smtClean="0"/>
              <a:t>θ</a:t>
            </a:r>
            <a:r>
              <a:rPr lang="en-US" sz="1200" dirty="0" smtClean="0"/>
              <a:t> &gt; 0</a:t>
            </a:r>
          </a:p>
          <a:p>
            <a:r>
              <a:rPr lang="en-US" sz="1200" dirty="0" smtClean="0"/>
              <a:t>; 0 &lt; </a:t>
            </a:r>
            <a:r>
              <a:rPr lang="el-GR" sz="1200" dirty="0" smtClean="0"/>
              <a:t>θ</a:t>
            </a:r>
            <a:r>
              <a:rPr lang="en-US" sz="1200" dirty="0" smtClean="0"/>
              <a:t> &lt; 90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7378976" y="47405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tan </a:t>
            </a:r>
            <a:r>
              <a:rPr lang="el-GR" sz="1200" dirty="0" smtClean="0"/>
              <a:t>θ</a:t>
            </a:r>
            <a:r>
              <a:rPr lang="en-US" sz="1200" dirty="0" smtClean="0"/>
              <a:t> &lt; 0</a:t>
            </a:r>
          </a:p>
          <a:p>
            <a:r>
              <a:rPr lang="en-US" sz="1200" dirty="0" smtClean="0"/>
              <a:t>; 90 </a:t>
            </a:r>
            <a:r>
              <a:rPr lang="en-US" sz="1200" dirty="0"/>
              <a:t>&gt;</a:t>
            </a:r>
            <a:r>
              <a:rPr lang="en-US" sz="1200" dirty="0" smtClean="0"/>
              <a:t> </a:t>
            </a:r>
            <a:r>
              <a:rPr lang="el-GR" sz="1200" dirty="0" smtClean="0"/>
              <a:t>θ</a:t>
            </a:r>
            <a:r>
              <a:rPr lang="en-US" sz="1200" dirty="0" smtClean="0"/>
              <a:t> &lt; 180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7696200" y="2453287"/>
            <a:ext cx="1169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Slope = tan </a:t>
            </a:r>
            <a:r>
              <a:rPr lang="el-GR" sz="1200" dirty="0" smtClean="0"/>
              <a:t>θ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378976" y="4436369"/>
            <a:ext cx="1169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Slope = tan </a:t>
            </a:r>
            <a:r>
              <a:rPr lang="el-GR" sz="1200" dirty="0" smtClean="0"/>
              <a:t>θ</a:t>
            </a:r>
            <a:endParaRPr lang="en-US" sz="12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1376" y="228600"/>
            <a:ext cx="6991350" cy="765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 smtClean="0"/>
              <a:t>Gradient Descent: </a:t>
            </a:r>
            <a:br>
              <a:rPr lang="en-US" dirty="0" smtClean="0"/>
            </a:br>
            <a:r>
              <a:rPr lang="en-US" dirty="0" smtClean="0"/>
              <a:t>Loss with only one parameter </a:t>
            </a:r>
            <a:r>
              <a:rPr lang="el-GR" dirty="0" smtClean="0"/>
              <a:t>θ</a:t>
            </a:r>
            <a:r>
              <a:rPr lang="en-US" baseline="-25000" dirty="0" smtClean="0"/>
              <a:t>1</a:t>
            </a:r>
            <a:endParaRPr lang="en-IN" baseline="-25000" dirty="0"/>
          </a:p>
        </p:txBody>
      </p:sp>
    </p:spTree>
    <p:extLst>
      <p:ext uri="{BB962C8B-B14F-4D97-AF65-F5344CB8AC3E}">
        <p14:creationId xmlns:p14="http://schemas.microsoft.com/office/powerpoint/2010/main" val="402767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03" t="15819" r="23496" b="6735"/>
          <a:stretch/>
        </p:blipFill>
        <p:spPr>
          <a:xfrm>
            <a:off x="1676400" y="1600200"/>
            <a:ext cx="5715001" cy="453258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Maxima and Minima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02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7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8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4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8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9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0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b="19028"/>
          <a:stretch/>
        </p:blipFill>
        <p:spPr>
          <a:xfrm>
            <a:off x="0" y="609600"/>
            <a:ext cx="914400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12" y="255779"/>
            <a:ext cx="53575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Gradient descent </a:t>
            </a:r>
            <a:r>
              <a:rPr lang="en-US" sz="2800" b="1" dirty="0" smtClean="0"/>
              <a:t>algorithm: </a:t>
            </a:r>
          </a:p>
          <a:p>
            <a:r>
              <a:rPr lang="en-US" sz="2800" b="1" dirty="0" smtClean="0"/>
              <a:t>Simultaneous update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4" y="2005150"/>
            <a:ext cx="3230117" cy="1271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2500069"/>
            <a:ext cx="2731770" cy="30632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09600" y="3657600"/>
            <a:ext cx="76962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3466" y="3733801"/>
            <a:ext cx="4218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Correct: Simultaneous update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12" y="4294022"/>
            <a:ext cx="2964485" cy="119237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684295" y="3733801"/>
            <a:ext cx="0" cy="190500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04466" y="3733801"/>
            <a:ext cx="1515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Incorrect: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11" y="4294022"/>
            <a:ext cx="2964485" cy="113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5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Gradient Descent algorithm: </a:t>
            </a:r>
          </a:p>
          <a:p>
            <a:r>
              <a:rPr lang="en-US" sz="2800" dirty="0" smtClean="0"/>
              <a:t>learning rate/ </a:t>
            </a:r>
            <a:r>
              <a:rPr lang="el-GR" sz="2800" dirty="0" smtClean="0"/>
              <a:t>η</a:t>
            </a:r>
            <a:r>
              <a:rPr lang="en-US" sz="2800" dirty="0" smtClean="0"/>
              <a:t> (eta) /</a:t>
            </a:r>
            <a:r>
              <a:rPr lang="el-GR" sz="2800" dirty="0" smtClean="0"/>
              <a:t>α</a:t>
            </a:r>
            <a:r>
              <a:rPr lang="en-US" sz="2800" dirty="0" smtClean="0"/>
              <a:t> (alpha) parameter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533400" y="1524000"/>
            <a:ext cx="7620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The learning rate value is a small real value such as 0.1, 0.001 </a:t>
            </a:r>
            <a:endParaRPr lang="en-US" sz="28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 </a:t>
            </a:r>
            <a:r>
              <a:rPr lang="en-US" sz="2800" dirty="0"/>
              <a:t>most commonly used rates are : </a:t>
            </a:r>
            <a:r>
              <a:rPr lang="en-US" sz="2800" i="1" dirty="0"/>
              <a:t>0.001, 0.003, 0.01, 0.03, 0.1, 0.3</a:t>
            </a:r>
            <a:r>
              <a:rPr lang="en-US" sz="2800" dirty="0"/>
              <a:t>.</a:t>
            </a:r>
            <a:endParaRPr lang="en-US" sz="28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Try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different values for your problem and see which works best. </a:t>
            </a:r>
            <a:endParaRPr lang="en-US" sz="28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Typically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if you take high value of you may miss on minima and overshoot. </a:t>
            </a:r>
            <a:endParaRPr lang="en-US" sz="2800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If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you choose a very small eta, the algorithm will be very slow and will take many iterations to converge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235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</p:spPr>
        <p:txBody>
          <a:bodyPr>
            <a:normAutofit/>
          </a:bodyPr>
          <a:lstStyle/>
          <a:p>
            <a:r>
              <a:rPr lang="en-US" dirty="0" smtClean="0"/>
              <a:t>Gradient Descent Algorithm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93060" y="1735020"/>
              <a:ext cx="3218130" cy="37665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1900" y="1723857"/>
                <a:ext cx="3242971" cy="397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046790" y="1857870"/>
              <a:ext cx="5469120" cy="78759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6350" y="1845991"/>
                <a:ext cx="5490720" cy="810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1035990" y="2528280"/>
              <a:ext cx="4776840" cy="319869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4110" y="2515320"/>
                <a:ext cx="4802040" cy="3220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6432750" y="3506490"/>
              <a:ext cx="2691360" cy="1165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18350" y="3494250"/>
                <a:ext cx="2720160" cy="11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2457000" y="1536840"/>
              <a:ext cx="6666840" cy="341955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46920" y="1523520"/>
                <a:ext cx="6684840" cy="34461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89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Convex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/>
          <a:stretch/>
        </p:blipFill>
        <p:spPr>
          <a:xfrm>
            <a:off x="838200" y="1600200"/>
            <a:ext cx="7315200" cy="475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Stochastic Gradient </a:t>
            </a:r>
            <a:r>
              <a:rPr lang="en-US" dirty="0"/>
              <a:t>Descent Algorithm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93870" y="1717200"/>
              <a:ext cx="5006340" cy="3429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1990" y="1703520"/>
                <a:ext cx="5033701" cy="34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220670" y="1891620"/>
              <a:ext cx="7348590" cy="302319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8430" y="1879739"/>
                <a:ext cx="7374870" cy="30480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31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60338"/>
            <a:ext cx="6991350" cy="7651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Mini-batch </a:t>
            </a:r>
            <a:r>
              <a:rPr lang="en-US" dirty="0"/>
              <a:t>Gradient Descent Algorithm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548640" y="1655640"/>
              <a:ext cx="4586490" cy="549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120" y="1643760"/>
                <a:ext cx="4612051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596160" y="1995570"/>
              <a:ext cx="8527950" cy="1242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4640" y="1984050"/>
                <a:ext cx="8554590" cy="12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670140" y="2367090"/>
              <a:ext cx="8261730" cy="3602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540" y="2357730"/>
                <a:ext cx="8276850" cy="36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728730" y="2069820"/>
              <a:ext cx="8076510" cy="359019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9370" y="2055419"/>
                <a:ext cx="8100270" cy="36121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639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6200" y="1304365"/>
            <a:ext cx="847164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 is a big part of machine learning</a:t>
            </a:r>
            <a:r>
              <a:rPr lang="en-US" sz="2400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descent is a simple optimization procedure that you can use with many machine learning algorithms</a:t>
            </a:r>
            <a:r>
              <a:rPr lang="en-US" sz="2400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gradient descent refers to calculating the derivative from all training </a:t>
            </a:r>
            <a:r>
              <a:rPr lang="en-US" sz="2400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before</a:t>
            </a: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calculating an update</a:t>
            </a:r>
            <a:r>
              <a:rPr lang="en-US" sz="2400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Minibatch refers to calculating derivative of mini groups of training data before calculating an update.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5555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555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Stochastic gradient descent refers to calculating the derivative from each training data instance and calculating the update immediately</a:t>
            </a:r>
            <a:endParaRPr lang="en-US" sz="2400" b="0" i="0" u="none" strike="noStrike" dirty="0">
              <a:solidFill>
                <a:srgbClr val="555555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15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www.khanacademy.org/math/linear-algebra/alternate-bases/eigen-everything/v/linear-algebra-introduction-to-eigenvalues-and-eigenvectors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http://math.mit.edu/~</a:t>
            </a:r>
            <a:r>
              <a:rPr lang="en-US" dirty="0" smtClean="0">
                <a:hlinkClick r:id="rId2"/>
              </a:rPr>
              <a:t>gs/linearalgebra/ila0601.pdf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https://www.youtube.com/watch?v=xsP-S7yKaRA</a:t>
            </a:r>
            <a:endParaRPr lang="en-US" dirty="0">
              <a:hlinkClick r:id="rId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textbooks.math.gatech.edu/ila/least-squares.html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towardsdatascience.com/batch-mini-batch-stochastic-gradient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://www.coursera.org/lecture/machine-learning/gradient-descent-8SpIM</a:t>
            </a:r>
            <a:r>
              <a:rPr lang="en-US" dirty="0" smtClean="0">
                <a:hlinkClick r:id="rId4"/>
              </a:rPr>
              <a:t>-descent-7a62ecba642a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9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latin typeface="+mn-lt"/>
              </a:rPr>
              <a:pPr>
                <a:defRPr/>
              </a:pPr>
              <a:t>64</a:t>
            </a:fld>
            <a:endParaRPr lang="en-US" dirty="0">
              <a:latin typeface="+mn-lt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2133600" cy="3048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IS ZC464, Machine Learning</a:t>
            </a:r>
            <a:endParaRPr lang="en-US" dirty="0">
              <a:latin typeface="+mn-lt"/>
            </a:endParaRPr>
          </a:p>
        </p:txBody>
      </p:sp>
      <p:sp>
        <p:nvSpPr>
          <p:cNvPr id="8" name="Date Placeholder 11"/>
          <p:cNvSpPr txBox="1">
            <a:spLocks/>
          </p:cNvSpPr>
          <p:nvPr/>
        </p:nvSpPr>
        <p:spPr>
          <a:xfrm>
            <a:off x="3810000" y="6553200"/>
            <a:ext cx="1828800" cy="28085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D86349-F964-4050-B3B2-6C0084D98C77}" type="datetime3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 April 2020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600" y="2819400"/>
            <a:ext cx="6120680" cy="1524000"/>
          </a:xfrm>
        </p:spPr>
        <p:txBody>
          <a:bodyPr/>
          <a:lstStyle/>
          <a:p>
            <a:pPr algn="ctr"/>
            <a:r>
              <a:rPr lang="en-IN" sz="6000" b="1" dirty="0" smtClean="0">
                <a:solidFill>
                  <a:srgbClr val="0033CC"/>
                </a:solidFill>
                <a:latin typeface="+mn-lt"/>
              </a:rPr>
              <a:t>Thank You</a:t>
            </a:r>
            <a:endParaRPr lang="en-IN" sz="6000" b="1" dirty="0">
              <a:solidFill>
                <a:srgbClr val="0033CC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>
                <a:hlinkClick r:id="rId2" tooltip="Real-valued function"/>
              </a:rPr>
              <a:t>Real-valued function</a:t>
            </a:r>
            <a:r>
              <a:rPr lang="en-US" sz="2800" dirty="0" smtClean="0"/>
              <a:t> </a:t>
            </a:r>
            <a:r>
              <a:rPr lang="en-US" sz="2800" dirty="0"/>
              <a:t>defined on an </a:t>
            </a:r>
            <a:endParaRPr lang="en-US" sz="2800" dirty="0" smtClean="0"/>
          </a:p>
          <a:p>
            <a:pPr marL="457200" lvl="1" indent="0">
              <a:buNone/>
            </a:pPr>
            <a:r>
              <a:rPr lang="en-US" sz="2800" i="1" dirty="0" smtClean="0">
                <a:hlinkClick r:id="rId3" tooltip="Interval (mathematics)"/>
              </a:rPr>
              <a:t>n</a:t>
            </a:r>
            <a:r>
              <a:rPr lang="en-US" sz="2800" dirty="0" smtClean="0">
                <a:hlinkClick r:id="rId3" tooltip="Interval (mathematics)"/>
              </a:rPr>
              <a:t>-dimensional </a:t>
            </a:r>
            <a:r>
              <a:rPr lang="en-US" sz="2800" dirty="0">
                <a:hlinkClick r:id="rId3" tooltip="Interval (mathematics)"/>
              </a:rPr>
              <a:t>interval</a:t>
            </a:r>
            <a:r>
              <a:rPr lang="en-US" sz="2800" dirty="0"/>
              <a:t> is called </a:t>
            </a:r>
            <a:r>
              <a:rPr lang="en-US" sz="2800" b="1" dirty="0"/>
              <a:t>convex</a:t>
            </a:r>
            <a:r>
              <a:rPr lang="en-US" sz="2800" dirty="0"/>
              <a:t> </a:t>
            </a:r>
            <a:r>
              <a:rPr lang="en-US" sz="2800" dirty="0" smtClean="0"/>
              <a:t>if </a:t>
            </a:r>
            <a:r>
              <a:rPr lang="en-US" sz="2800" dirty="0"/>
              <a:t>the </a:t>
            </a:r>
            <a:r>
              <a:rPr lang="en-US" sz="2800" dirty="0">
                <a:hlinkClick r:id="rId4" tooltip="Line segment"/>
              </a:rPr>
              <a:t>line segment</a:t>
            </a:r>
            <a:r>
              <a:rPr lang="en-US" sz="2800" dirty="0"/>
              <a:t> between any two points on the </a:t>
            </a:r>
            <a:r>
              <a:rPr lang="en-US" sz="2800" dirty="0">
                <a:hlinkClick r:id="rId5" tooltip="Graph of a function"/>
              </a:rPr>
              <a:t>graph of the function</a:t>
            </a:r>
            <a:r>
              <a:rPr lang="en-US" sz="2800" dirty="0"/>
              <a:t> lies above or on the </a:t>
            </a:r>
            <a:r>
              <a:rPr lang="en-US" sz="2800" dirty="0" smtClean="0"/>
              <a:t>graph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Convex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30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Convex Function : Multivariate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438400"/>
            <a:ext cx="4876932" cy="339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0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>
            <a:spLocks noGrp="1"/>
          </p:cNvSpPr>
          <p:nvPr>
            <p:ph type="title" idx="4294967295"/>
          </p:nvPr>
        </p:nvSpPr>
        <p:spPr>
          <a:xfrm>
            <a:off x="-1524000" y="28378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Linear independence</a:t>
            </a:r>
            <a:endParaRPr dirty="0"/>
          </a:p>
        </p:txBody>
      </p:sp>
      <p:sp>
        <p:nvSpPr>
          <p:cNvPr id="482" name="Google Shape;482;p69"/>
          <p:cNvSpPr txBox="1">
            <a:spLocks noGrp="1"/>
          </p:cNvSpPr>
          <p:nvPr>
            <p:ph type="body" idx="4294967295"/>
          </p:nvPr>
        </p:nvSpPr>
        <p:spPr>
          <a:xfrm>
            <a:off x="0" y="1417638"/>
            <a:ext cx="8229600" cy="490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800" dirty="0"/>
              <a:t>Suppose we have a set of vectors 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800" b="1" baseline="-25000" dirty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, …, v</a:t>
            </a:r>
            <a:r>
              <a:rPr lang="en-US" sz="2800" b="1" baseline="-25000" dirty="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800" dirty="0"/>
              <a:t>If we can express 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800" baseline="-25000" dirty="0"/>
              <a:t>1</a:t>
            </a:r>
            <a:r>
              <a:rPr lang="en-US" sz="2800" dirty="0"/>
              <a:t> as a linear combination of the other vectors 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800" baseline="-25000" dirty="0"/>
              <a:t>2</a:t>
            </a:r>
            <a:r>
              <a:rPr lang="en-US" sz="2800" dirty="0"/>
              <a:t>…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800" baseline="-25000" dirty="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800" dirty="0"/>
              <a:t>, then 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800" baseline="-25000" dirty="0"/>
              <a:t>1</a:t>
            </a:r>
            <a:r>
              <a:rPr lang="en-US" sz="2800" dirty="0"/>
              <a:t> is linearly </a:t>
            </a:r>
            <a:r>
              <a:rPr lang="en-US" sz="2800" i="1" dirty="0"/>
              <a:t>dependent</a:t>
            </a:r>
            <a:r>
              <a:rPr lang="en-US" sz="2800" dirty="0"/>
              <a:t> on the other vectors. </a:t>
            </a:r>
            <a:endParaRPr sz="2800" dirty="0"/>
          </a:p>
          <a:p>
            <a:pPr marL="742950" lvl="1" indent="-28575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400" dirty="0"/>
              <a:t>The direction 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400" baseline="-25000" dirty="0"/>
              <a:t>1</a:t>
            </a:r>
            <a:r>
              <a:rPr lang="en-US" sz="2400" dirty="0"/>
              <a:t> can be expressed as a combination of the directions 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400" baseline="-25000" dirty="0"/>
              <a:t>2</a:t>
            </a:r>
            <a:r>
              <a:rPr lang="en-US" sz="2400" dirty="0"/>
              <a:t>…</a:t>
            </a:r>
            <a:r>
              <a:rPr lang="en-US" sz="2400" b="1" dirty="0" err="1"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400" baseline="-25000" dirty="0" err="1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400" dirty="0" err="1"/>
              <a:t>.</a:t>
            </a:r>
            <a:r>
              <a:rPr lang="en-US" sz="2400" dirty="0"/>
              <a:t> (E.g. 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400" baseline="-25000" dirty="0"/>
              <a:t>1</a:t>
            </a:r>
            <a:r>
              <a:rPr lang="en-US" sz="2400" dirty="0"/>
              <a:t> = .7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 v</a:t>
            </a:r>
            <a:r>
              <a:rPr lang="en-US" sz="2400" baseline="-25000" dirty="0"/>
              <a:t>2 </a:t>
            </a:r>
            <a:r>
              <a:rPr lang="en-US" sz="2400" dirty="0"/>
              <a:t>-.7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 v</a:t>
            </a:r>
            <a:r>
              <a:rPr lang="en-US" sz="2400" baseline="-25000" dirty="0"/>
              <a:t>4</a:t>
            </a:r>
            <a:r>
              <a:rPr lang="en-US" sz="2400" dirty="0"/>
              <a:t>)</a:t>
            </a:r>
            <a:endParaRPr sz="2400" dirty="0"/>
          </a:p>
          <a:p>
            <a:pPr marL="34290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800" dirty="0"/>
              <a:t>If no vector is linearly dependent on the rest of the set, the set is linearly </a:t>
            </a:r>
            <a:r>
              <a:rPr lang="en-US" sz="2800" i="1" dirty="0"/>
              <a:t>independent</a:t>
            </a:r>
            <a:r>
              <a:rPr lang="en-US" sz="2800" dirty="0"/>
              <a:t>.</a:t>
            </a:r>
            <a:endParaRPr sz="2800" dirty="0"/>
          </a:p>
          <a:p>
            <a:pPr marL="742950" lvl="1" indent="-28575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400" dirty="0"/>
              <a:t>Common case: a set of vectors 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400" b="1" baseline="-25000" dirty="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, …, v</a:t>
            </a:r>
            <a:r>
              <a:rPr lang="en-US" sz="2400" b="1" baseline="-25000" dirty="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400" dirty="0"/>
              <a:t> is always linearly independent if each vector is perpendicular to every other vector (and non-zero) </a:t>
            </a:r>
            <a:endParaRPr sz="2400" dirty="0"/>
          </a:p>
          <a:p>
            <a:pPr marL="342900" lvl="0" indent="-15494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sz="2800" baseline="-25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518960" y="2544840"/>
              <a:ext cx="1080720" cy="581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09600" y="2535480"/>
                <a:ext cx="1099440" cy="59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004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\theta_0 := {\color{blue}\mathrm{temp}0}$&#10;&#10;${\color{blue}\mathrm{temp}1} := \theta_1 - \alpha \frac{\partial}{\partial \theta_1} J(\theta_0,\theta_1)$ &#10;&#10;$\theta_1 := {\color{blue}\mathrm{temp}1}$ &#10;&#10;% \delta_i^{(l)} = \left(\sum_j W_{ji}^{(l)} \delta_j^{(l+1)}\right) f'(z_i^{(l)})&#10;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}&#10;% \delta_i^{(l)} = \left(\sum_j W_{ji}^{(l)} \delta_j^{(l+1)}\right) f'(z_i^{(l)})&#10;&#10;&#10;&#10;\end{document}"/>
  <p:tag name="IGUANATEXSIZE" val="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simultaneously update&#10;&#10;\quad $j=0$ and $j=1$)&#10;% \delta_i^{(l)} = \left(\sum_j W_{ji}^{(l)} \delta_j^{(l+1)}\right) f'(z_i^{(l)})&#10;&#10;&#10;&#10;\end{document}"/>
  <p:tag name="IGUANATEXSIZE" val="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&#10;&#10;\}&#10;% \delta_i^{(l)} = \left(\sum_j W_{ji}^{(l)} \delta_j^{(l+1)}\right) f'(z_i^{(l)})&#10;&#10;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for $j=0$ and $j=1$)&#10;% \delta_i^{(l)} = \left(\sum_j W_{ji}^{(l)} \delta_j^{(l+1)}\right) f'(z_i^{(l)})&#10;&#10;&#10;&#10;\end{document}"/>
  <p:tag name="IGUANATEXSIZE" val="24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IS-ZC351-LEC-03</Template>
  <TotalTime>29938</TotalTime>
  <Words>1206</Words>
  <Application>Microsoft Office PowerPoint</Application>
  <PresentationFormat>On-screen Show (4:3)</PresentationFormat>
  <Paragraphs>202</Paragraphs>
  <Slides>64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9" baseType="lpstr">
      <vt:lpstr>Arial</vt:lpstr>
      <vt:lpstr>Calibri</vt:lpstr>
      <vt:lpstr>Cambria Math</vt:lpstr>
      <vt:lpstr>Courier New</vt:lpstr>
      <vt:lpstr>Helvetica</vt:lpstr>
      <vt:lpstr>Helvetica Neue</vt:lpstr>
      <vt:lpstr>inherit</vt:lpstr>
      <vt:lpstr>Tahoma</vt:lpstr>
      <vt:lpstr>Times New Roman</vt:lpstr>
      <vt:lpstr>Wingdings</vt:lpstr>
      <vt:lpstr>1_Office Theme</vt:lpstr>
      <vt:lpstr>Office Theme</vt:lpstr>
      <vt:lpstr>2_Office Theme</vt:lpstr>
      <vt:lpstr>3_Office Theme</vt:lpstr>
      <vt:lpstr>Equation</vt:lpstr>
      <vt:lpstr>Regression: Contact Session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independence</vt:lpstr>
      <vt:lpstr>Matrix Rank</vt:lpstr>
      <vt:lpstr>PowerPoint Presentation</vt:lpstr>
      <vt:lpstr>PowerPoint Presentation</vt:lpstr>
      <vt:lpstr>Eigenvalues and Eigenvectors</vt:lpstr>
      <vt:lpstr>PowerPoint Presentation</vt:lpstr>
      <vt:lpstr>Computing λ and v</vt:lpstr>
      <vt:lpstr>PowerPoint Presentation</vt:lpstr>
      <vt:lpstr>PowerPoint Presentation</vt:lpstr>
      <vt:lpstr>Positive Definite Matrices</vt:lpstr>
      <vt:lpstr>Positive Definite Matrices</vt:lpstr>
      <vt:lpstr>PowerPoint Presentation</vt:lpstr>
      <vt:lpstr>PowerPoint Presentation</vt:lpstr>
      <vt:lpstr>Positive Definite Matrices</vt:lpstr>
      <vt:lpstr>Positive Definite Matrices</vt:lpstr>
      <vt:lpstr>Positive Definite Matrices</vt:lpstr>
      <vt:lpstr>Positive &amp; Negative definite/ semi- definite matrices </vt:lpstr>
      <vt:lpstr>Indefinite Matrices</vt:lpstr>
      <vt:lpstr>PowerPoint Presentation</vt:lpstr>
      <vt:lpstr>Linear Regression</vt:lpstr>
      <vt:lpstr>Linear Regression</vt:lpstr>
      <vt:lpstr>Linear Regression</vt:lpstr>
      <vt:lpstr>Linear Regression</vt:lpstr>
      <vt:lpstr>Linear Regression using normal equations</vt:lpstr>
      <vt:lpstr>Linear Regression using normal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Algorithm</vt:lpstr>
      <vt:lpstr>Stochastic Gradient Descent Algorithm</vt:lpstr>
      <vt:lpstr>Mini-batch Gradient Descent Algorithm</vt:lpstr>
      <vt:lpstr>PowerPoint Presentation</vt:lpstr>
      <vt:lpstr>PowerPoint Presentation</vt:lpstr>
      <vt:lpstr>Thank You</vt:lpstr>
    </vt:vector>
  </TitlesOfParts>
  <Company>State  University of New York at Buffalo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Avinash</dc:creator>
  <cp:lastModifiedBy>Admin</cp:lastModifiedBy>
  <cp:revision>691</cp:revision>
  <cp:lastPrinted>1601-01-01T00:00:00Z</cp:lastPrinted>
  <dcterms:created xsi:type="dcterms:W3CDTF">2001-10-10T03:11:58Z</dcterms:created>
  <dcterms:modified xsi:type="dcterms:W3CDTF">2020-04-12T06:57:50Z</dcterms:modified>
</cp:coreProperties>
</file>